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2" r:id="rId1"/>
  </p:sldMasterIdLst>
  <p:notesMasterIdLst>
    <p:notesMasterId r:id="rId11"/>
  </p:notesMasterIdLst>
  <p:handoutMasterIdLst>
    <p:handoutMasterId r:id="rId12"/>
  </p:handoutMasterIdLst>
  <p:sldIdLst>
    <p:sldId id="256" r:id="rId2"/>
    <p:sldId id="257" r:id="rId3"/>
    <p:sldId id="259" r:id="rId4"/>
    <p:sldId id="261" r:id="rId5"/>
    <p:sldId id="262" r:id="rId6"/>
    <p:sldId id="265" r:id="rId7"/>
    <p:sldId id="266" r:id="rId8"/>
    <p:sldId id="267" r:id="rId9"/>
    <p:sldId id="264" r:id="rId10"/>
  </p:sldIdLst>
  <p:sldSz cx="10160000" cy="8445500"/>
  <p:notesSz cx="6797675" cy="9926638"/>
  <p:embeddedFontLst>
    <p:embeddedFont>
      <p:font typeface="Calibri" panose="020F0502020204030204" pitchFamily="34" charset="0"/>
      <p:regular r:id="rId13"/>
      <p:bold r:id="rId14"/>
      <p:italic r:id="rId15"/>
      <p:boldItalic r:id="rId16"/>
    </p:embeddedFont>
    <p:embeddedFont>
      <p:font typeface="Ruluko" panose="020B0604020202020204"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5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662" y="90"/>
      </p:cViewPr>
      <p:guideLst>
        <p:guide orient="horz" pos="266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28CB3C4-9DB8-4BE1-9BBF-A373351D07FB}" type="datetimeFigureOut">
              <a:rPr lang="en-GB" smtClean="0"/>
              <a:t>07/09/2021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7860E37-932F-48E3-8CA5-3844D5357A39}" type="slidenum">
              <a:rPr lang="en-GB" smtClean="0"/>
              <a:t>‹#›</a:t>
            </a:fld>
            <a:endParaRPr lang="en-GB"/>
          </a:p>
        </p:txBody>
      </p:sp>
    </p:spTree>
    <p:extLst>
      <p:ext uri="{BB962C8B-B14F-4D97-AF65-F5344CB8AC3E}">
        <p14:creationId xmlns:p14="http://schemas.microsoft.com/office/powerpoint/2010/main" val="1362957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7F8FB49-5AD7-4951-A943-D3C7456E4C9B}" type="datetimeFigureOut">
              <a:rPr lang="en-GB" smtClean="0"/>
              <a:t>07/09/2021</a:t>
            </a:fld>
            <a:endParaRPr lang="en-GB"/>
          </a:p>
        </p:txBody>
      </p:sp>
      <p:sp>
        <p:nvSpPr>
          <p:cNvPr id="4" name="Slide Image Placeholder 3"/>
          <p:cNvSpPr>
            <a:spLocks noGrp="1" noRot="1" noChangeAspect="1"/>
          </p:cNvSpPr>
          <p:nvPr>
            <p:ph type="sldImg" idx="2"/>
          </p:nvPr>
        </p:nvSpPr>
        <p:spPr>
          <a:xfrm>
            <a:off x="1384300" y="1241425"/>
            <a:ext cx="40290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220F11E-26DD-4E51-B0FC-C0F81B1064FA}" type="slidenum">
              <a:rPr lang="en-GB" smtClean="0"/>
              <a:t>‹#›</a:t>
            </a:fld>
            <a:endParaRPr lang="en-GB"/>
          </a:p>
        </p:txBody>
      </p:sp>
    </p:spTree>
    <p:extLst>
      <p:ext uri="{BB962C8B-B14F-4D97-AF65-F5344CB8AC3E}">
        <p14:creationId xmlns:p14="http://schemas.microsoft.com/office/powerpoint/2010/main" val="313750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 useful</a:t>
            </a:r>
          </a:p>
        </p:txBody>
      </p:sp>
      <p:sp>
        <p:nvSpPr>
          <p:cNvPr id="4" name="Slide Number Placeholder 3"/>
          <p:cNvSpPr>
            <a:spLocks noGrp="1"/>
          </p:cNvSpPr>
          <p:nvPr>
            <p:ph type="sldNum" sz="quarter" idx="5"/>
          </p:nvPr>
        </p:nvSpPr>
        <p:spPr/>
        <p:txBody>
          <a:bodyPr/>
          <a:lstStyle/>
          <a:p>
            <a:fld id="{9220F11E-26DD-4E51-B0FC-C0F81B1064FA}" type="slidenum">
              <a:rPr lang="en-GB" smtClean="0"/>
              <a:t>3</a:t>
            </a:fld>
            <a:endParaRPr lang="en-GB"/>
          </a:p>
        </p:txBody>
      </p:sp>
    </p:spTree>
    <p:extLst>
      <p:ext uri="{BB962C8B-B14F-4D97-AF65-F5344CB8AC3E}">
        <p14:creationId xmlns:p14="http://schemas.microsoft.com/office/powerpoint/2010/main" val="396586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23581"/>
            <a:ext cx="8636000" cy="1810309"/>
          </a:xfrm>
        </p:spPr>
        <p:txBody>
          <a:bodyPr/>
          <a:lstStyle/>
          <a:p>
            <a:r>
              <a:rPr lang="en-US"/>
              <a:t>Click to edit Master title style</a:t>
            </a:r>
            <a:endParaRPr lang="en-GB"/>
          </a:p>
        </p:txBody>
      </p:sp>
      <p:sp>
        <p:nvSpPr>
          <p:cNvPr id="3" name="Subtitle 2"/>
          <p:cNvSpPr>
            <a:spLocks noGrp="1"/>
          </p:cNvSpPr>
          <p:nvPr>
            <p:ph type="subTitle" idx="1"/>
          </p:nvPr>
        </p:nvSpPr>
        <p:spPr>
          <a:xfrm>
            <a:off x="1524000" y="4785784"/>
            <a:ext cx="7112000" cy="2158294"/>
          </a:xfrm>
        </p:spPr>
        <p:txBody>
          <a:bodyPr/>
          <a:lstStyle>
            <a:lvl1pPr marL="0" indent="0" algn="ctr">
              <a:buNone/>
              <a:defRPr>
                <a:solidFill>
                  <a:schemeClr val="tx1">
                    <a:tint val="75000"/>
                  </a:schemeClr>
                </a:solidFill>
              </a:defRPr>
            </a:lvl1pPr>
            <a:lvl2pPr marL="531454" indent="0" algn="ctr">
              <a:buNone/>
              <a:defRPr>
                <a:solidFill>
                  <a:schemeClr val="tx1">
                    <a:tint val="75000"/>
                  </a:schemeClr>
                </a:solidFill>
              </a:defRPr>
            </a:lvl2pPr>
            <a:lvl3pPr marL="1062907" indent="0" algn="ctr">
              <a:buNone/>
              <a:defRPr>
                <a:solidFill>
                  <a:schemeClr val="tx1">
                    <a:tint val="75000"/>
                  </a:schemeClr>
                </a:solidFill>
              </a:defRPr>
            </a:lvl3pPr>
            <a:lvl4pPr marL="1594361" indent="0" algn="ctr">
              <a:buNone/>
              <a:defRPr>
                <a:solidFill>
                  <a:schemeClr val="tx1">
                    <a:tint val="75000"/>
                  </a:schemeClr>
                </a:solidFill>
              </a:defRPr>
            </a:lvl4pPr>
            <a:lvl5pPr marL="2125814" indent="0" algn="ctr">
              <a:buNone/>
              <a:defRPr>
                <a:solidFill>
                  <a:schemeClr val="tx1">
                    <a:tint val="75000"/>
                  </a:schemeClr>
                </a:solidFill>
              </a:defRPr>
            </a:lvl5pPr>
            <a:lvl6pPr marL="2657268" indent="0" algn="ctr">
              <a:buNone/>
              <a:defRPr>
                <a:solidFill>
                  <a:schemeClr val="tx1">
                    <a:tint val="75000"/>
                  </a:schemeClr>
                </a:solidFill>
              </a:defRPr>
            </a:lvl6pPr>
            <a:lvl7pPr marL="3188721" indent="0" algn="ctr">
              <a:buNone/>
              <a:defRPr>
                <a:solidFill>
                  <a:schemeClr val="tx1">
                    <a:tint val="75000"/>
                  </a:schemeClr>
                </a:solidFill>
              </a:defRPr>
            </a:lvl7pPr>
            <a:lvl8pPr marL="3720175" indent="0" algn="ctr">
              <a:buNone/>
              <a:defRPr>
                <a:solidFill>
                  <a:schemeClr val="tx1">
                    <a:tint val="75000"/>
                  </a:schemeClr>
                </a:solidFill>
              </a:defRPr>
            </a:lvl8pPr>
            <a:lvl9pPr marL="425162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367842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91588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84444" y="416412"/>
            <a:ext cx="2540000" cy="887363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64444" y="416412"/>
            <a:ext cx="7450667" cy="88736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150114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7E29-7323-49B7-9ACF-4D8D98258510}"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41776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427016"/>
            <a:ext cx="8636000" cy="1677370"/>
          </a:xfrm>
        </p:spPr>
        <p:txBody>
          <a:bodyPr anchor="t"/>
          <a:lstStyle>
            <a:lvl1pPr algn="l">
              <a:defRPr sz="4700" b="1" cap="all"/>
            </a:lvl1pPr>
          </a:lstStyle>
          <a:p>
            <a:r>
              <a:rPr lang="en-US"/>
              <a:t>Click to edit Master title style</a:t>
            </a:r>
            <a:endParaRPr lang="en-GB"/>
          </a:p>
        </p:txBody>
      </p:sp>
      <p:sp>
        <p:nvSpPr>
          <p:cNvPr id="3" name="Text Placeholder 2"/>
          <p:cNvSpPr>
            <a:spLocks noGrp="1"/>
          </p:cNvSpPr>
          <p:nvPr>
            <p:ph type="body" idx="1"/>
          </p:nvPr>
        </p:nvSpPr>
        <p:spPr>
          <a:xfrm>
            <a:off x="802570" y="3579565"/>
            <a:ext cx="8636000" cy="1847453"/>
          </a:xfrm>
        </p:spPr>
        <p:txBody>
          <a:bodyPr anchor="b"/>
          <a:lstStyle>
            <a:lvl1pPr marL="0" indent="0">
              <a:buNone/>
              <a:defRPr sz="2300">
                <a:solidFill>
                  <a:schemeClr val="tx1">
                    <a:tint val="75000"/>
                  </a:schemeClr>
                </a:solidFill>
              </a:defRPr>
            </a:lvl1pPr>
            <a:lvl2pPr marL="531454" indent="0">
              <a:buNone/>
              <a:defRPr sz="2100">
                <a:solidFill>
                  <a:schemeClr val="tx1">
                    <a:tint val="75000"/>
                  </a:schemeClr>
                </a:solidFill>
              </a:defRPr>
            </a:lvl2pPr>
            <a:lvl3pPr marL="1062907" indent="0">
              <a:buNone/>
              <a:defRPr sz="1900">
                <a:solidFill>
                  <a:schemeClr val="tx1">
                    <a:tint val="75000"/>
                  </a:schemeClr>
                </a:solidFill>
              </a:defRPr>
            </a:lvl3pPr>
            <a:lvl4pPr marL="1594361" indent="0">
              <a:buNone/>
              <a:defRPr sz="1600">
                <a:solidFill>
                  <a:schemeClr val="tx1">
                    <a:tint val="75000"/>
                  </a:schemeClr>
                </a:solidFill>
              </a:defRPr>
            </a:lvl4pPr>
            <a:lvl5pPr marL="2125814" indent="0">
              <a:buNone/>
              <a:defRPr sz="1600">
                <a:solidFill>
                  <a:schemeClr val="tx1">
                    <a:tint val="75000"/>
                  </a:schemeClr>
                </a:solidFill>
              </a:defRPr>
            </a:lvl5pPr>
            <a:lvl6pPr marL="2657268" indent="0">
              <a:buNone/>
              <a:defRPr sz="1600">
                <a:solidFill>
                  <a:schemeClr val="tx1">
                    <a:tint val="75000"/>
                  </a:schemeClr>
                </a:solidFill>
              </a:defRPr>
            </a:lvl6pPr>
            <a:lvl7pPr marL="3188721" indent="0">
              <a:buNone/>
              <a:defRPr sz="1600">
                <a:solidFill>
                  <a:schemeClr val="tx1">
                    <a:tint val="75000"/>
                  </a:schemeClr>
                </a:solidFill>
              </a:defRPr>
            </a:lvl7pPr>
            <a:lvl8pPr marL="3720175" indent="0">
              <a:buNone/>
              <a:defRPr sz="1600">
                <a:solidFill>
                  <a:schemeClr val="tx1">
                    <a:tint val="75000"/>
                  </a:schemeClr>
                </a:solidFill>
              </a:defRPr>
            </a:lvl8pPr>
            <a:lvl9pPr marL="425162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67E29-7323-49B7-9ACF-4D8D98258510}"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84352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64446" y="2426127"/>
            <a:ext cx="4995333" cy="686392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729111" y="2426127"/>
            <a:ext cx="4995333" cy="686392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467E29-7323-49B7-9ACF-4D8D98258510}"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30546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38213"/>
            <a:ext cx="9144000" cy="140758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8000" y="1890463"/>
            <a:ext cx="4489098" cy="787855"/>
          </a:xfrm>
        </p:spPr>
        <p:txBody>
          <a:bodyPr anchor="b"/>
          <a:lstStyle>
            <a:lvl1pPr marL="0" indent="0">
              <a:buNone/>
              <a:defRPr sz="2800" b="1"/>
            </a:lvl1pPr>
            <a:lvl2pPr marL="531454" indent="0">
              <a:buNone/>
              <a:defRPr sz="2300" b="1"/>
            </a:lvl2pPr>
            <a:lvl3pPr marL="1062907" indent="0">
              <a:buNone/>
              <a:defRPr sz="2100" b="1"/>
            </a:lvl3pPr>
            <a:lvl4pPr marL="1594361" indent="0">
              <a:buNone/>
              <a:defRPr sz="1900" b="1"/>
            </a:lvl4pPr>
            <a:lvl5pPr marL="2125814" indent="0">
              <a:buNone/>
              <a:defRPr sz="1900" b="1"/>
            </a:lvl5pPr>
            <a:lvl6pPr marL="2657268" indent="0">
              <a:buNone/>
              <a:defRPr sz="1900" b="1"/>
            </a:lvl6pPr>
            <a:lvl7pPr marL="3188721" indent="0">
              <a:buNone/>
              <a:defRPr sz="1900" b="1"/>
            </a:lvl7pPr>
            <a:lvl8pPr marL="3720175" indent="0">
              <a:buNone/>
              <a:defRPr sz="1900" b="1"/>
            </a:lvl8pPr>
            <a:lvl9pPr marL="4251628" indent="0">
              <a:buNone/>
              <a:defRPr sz="1900" b="1"/>
            </a:lvl9pPr>
          </a:lstStyle>
          <a:p>
            <a:pPr lvl="0"/>
            <a:r>
              <a:rPr lang="en-US"/>
              <a:t>Click to edit Master text styles</a:t>
            </a:r>
          </a:p>
        </p:txBody>
      </p:sp>
      <p:sp>
        <p:nvSpPr>
          <p:cNvPr id="4" name="Content Placeholder 3"/>
          <p:cNvSpPr>
            <a:spLocks noGrp="1"/>
          </p:cNvSpPr>
          <p:nvPr>
            <p:ph sz="half" idx="2"/>
          </p:nvPr>
        </p:nvSpPr>
        <p:spPr>
          <a:xfrm>
            <a:off x="508000" y="2678318"/>
            <a:ext cx="4489098" cy="486593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61141" y="1890463"/>
            <a:ext cx="4490861" cy="787855"/>
          </a:xfrm>
        </p:spPr>
        <p:txBody>
          <a:bodyPr anchor="b"/>
          <a:lstStyle>
            <a:lvl1pPr marL="0" indent="0">
              <a:buNone/>
              <a:defRPr sz="2800" b="1"/>
            </a:lvl1pPr>
            <a:lvl2pPr marL="531454" indent="0">
              <a:buNone/>
              <a:defRPr sz="2300" b="1"/>
            </a:lvl2pPr>
            <a:lvl3pPr marL="1062907" indent="0">
              <a:buNone/>
              <a:defRPr sz="2100" b="1"/>
            </a:lvl3pPr>
            <a:lvl4pPr marL="1594361" indent="0">
              <a:buNone/>
              <a:defRPr sz="1900" b="1"/>
            </a:lvl4pPr>
            <a:lvl5pPr marL="2125814" indent="0">
              <a:buNone/>
              <a:defRPr sz="1900" b="1"/>
            </a:lvl5pPr>
            <a:lvl6pPr marL="2657268" indent="0">
              <a:buNone/>
              <a:defRPr sz="1900" b="1"/>
            </a:lvl6pPr>
            <a:lvl7pPr marL="3188721" indent="0">
              <a:buNone/>
              <a:defRPr sz="1900" b="1"/>
            </a:lvl7pPr>
            <a:lvl8pPr marL="3720175" indent="0">
              <a:buNone/>
              <a:defRPr sz="1900" b="1"/>
            </a:lvl8pPr>
            <a:lvl9pPr marL="4251628"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161141" y="2678318"/>
            <a:ext cx="4490861" cy="486593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467E29-7323-49B7-9ACF-4D8D98258510}" type="datetimeFigureOut">
              <a:rPr lang="en-GB" smtClean="0"/>
              <a:t>07/09/2021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146215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467E29-7323-49B7-9ACF-4D8D98258510}" type="datetimeFigureOut">
              <a:rPr lang="en-GB" smtClean="0"/>
              <a:t>07/09/2021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413643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67E29-7323-49B7-9ACF-4D8D98258510}" type="datetimeFigureOut">
              <a:rPr lang="en-GB" smtClean="0"/>
              <a:t>07/09/2021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340112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336256"/>
            <a:ext cx="3342570" cy="1431043"/>
          </a:xfrm>
        </p:spPr>
        <p:txBody>
          <a:bodyPr anchor="b"/>
          <a:lstStyle>
            <a:lvl1pPr algn="l">
              <a:defRPr sz="2300" b="1"/>
            </a:lvl1pPr>
          </a:lstStyle>
          <a:p>
            <a:r>
              <a:rPr lang="en-US"/>
              <a:t>Click to edit Master title style</a:t>
            </a:r>
            <a:endParaRPr lang="en-GB"/>
          </a:p>
        </p:txBody>
      </p:sp>
      <p:sp>
        <p:nvSpPr>
          <p:cNvPr id="3" name="Content Placeholder 2"/>
          <p:cNvSpPr>
            <a:spLocks noGrp="1"/>
          </p:cNvSpPr>
          <p:nvPr>
            <p:ph idx="1"/>
          </p:nvPr>
        </p:nvSpPr>
        <p:spPr>
          <a:xfrm>
            <a:off x="3972278" y="336258"/>
            <a:ext cx="5679722" cy="7208000"/>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8002" y="1767301"/>
            <a:ext cx="3342570" cy="5776957"/>
          </a:xfrm>
        </p:spPr>
        <p:txBody>
          <a:bodyPr/>
          <a:lstStyle>
            <a:lvl1pPr marL="0" indent="0">
              <a:buNone/>
              <a:defRPr sz="1600"/>
            </a:lvl1pPr>
            <a:lvl2pPr marL="531454" indent="0">
              <a:buNone/>
              <a:defRPr sz="1400"/>
            </a:lvl2pPr>
            <a:lvl3pPr marL="1062907" indent="0">
              <a:buNone/>
              <a:defRPr sz="1200"/>
            </a:lvl3pPr>
            <a:lvl4pPr marL="1594361" indent="0">
              <a:buNone/>
              <a:defRPr sz="1000"/>
            </a:lvl4pPr>
            <a:lvl5pPr marL="2125814" indent="0">
              <a:buNone/>
              <a:defRPr sz="1000"/>
            </a:lvl5pPr>
            <a:lvl6pPr marL="2657268" indent="0">
              <a:buNone/>
              <a:defRPr sz="1000"/>
            </a:lvl6pPr>
            <a:lvl7pPr marL="3188721" indent="0">
              <a:buNone/>
              <a:defRPr sz="1000"/>
            </a:lvl7pPr>
            <a:lvl8pPr marL="3720175" indent="0">
              <a:buNone/>
              <a:defRPr sz="1000"/>
            </a:lvl8pPr>
            <a:lvl9pPr marL="425162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67E29-7323-49B7-9ACF-4D8D98258510}"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93448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911850"/>
            <a:ext cx="6096000" cy="697927"/>
          </a:xfrm>
        </p:spPr>
        <p:txBody>
          <a:bodyPr anchor="b"/>
          <a:lstStyle>
            <a:lvl1pPr algn="l">
              <a:defRPr sz="2300" b="1"/>
            </a:lvl1pPr>
          </a:lstStyle>
          <a:p>
            <a:r>
              <a:rPr lang="en-US"/>
              <a:t>Click to edit Master title style</a:t>
            </a:r>
            <a:endParaRPr lang="en-GB"/>
          </a:p>
        </p:txBody>
      </p:sp>
      <p:sp>
        <p:nvSpPr>
          <p:cNvPr id="3" name="Picture Placeholder 2"/>
          <p:cNvSpPr>
            <a:spLocks noGrp="1"/>
          </p:cNvSpPr>
          <p:nvPr>
            <p:ph type="pic" idx="1"/>
          </p:nvPr>
        </p:nvSpPr>
        <p:spPr>
          <a:xfrm>
            <a:off x="1991431" y="754621"/>
            <a:ext cx="6096000" cy="5067300"/>
          </a:xfrm>
        </p:spPr>
        <p:txBody>
          <a:bodyPr/>
          <a:lstStyle>
            <a:lvl1pPr marL="0" indent="0">
              <a:buNone/>
              <a:defRPr sz="3700"/>
            </a:lvl1pPr>
            <a:lvl2pPr marL="531454" indent="0">
              <a:buNone/>
              <a:defRPr sz="3300"/>
            </a:lvl2pPr>
            <a:lvl3pPr marL="1062907" indent="0">
              <a:buNone/>
              <a:defRPr sz="2800"/>
            </a:lvl3pPr>
            <a:lvl4pPr marL="1594361" indent="0">
              <a:buNone/>
              <a:defRPr sz="2300"/>
            </a:lvl4pPr>
            <a:lvl5pPr marL="2125814" indent="0">
              <a:buNone/>
              <a:defRPr sz="2300"/>
            </a:lvl5pPr>
            <a:lvl6pPr marL="2657268" indent="0">
              <a:buNone/>
              <a:defRPr sz="2300"/>
            </a:lvl6pPr>
            <a:lvl7pPr marL="3188721" indent="0">
              <a:buNone/>
              <a:defRPr sz="2300"/>
            </a:lvl7pPr>
            <a:lvl8pPr marL="3720175" indent="0">
              <a:buNone/>
              <a:defRPr sz="2300"/>
            </a:lvl8pPr>
            <a:lvl9pPr marL="4251628" indent="0">
              <a:buNone/>
              <a:defRPr sz="2300"/>
            </a:lvl9pPr>
          </a:lstStyle>
          <a:p>
            <a:endParaRPr lang="en-GB"/>
          </a:p>
        </p:txBody>
      </p:sp>
      <p:sp>
        <p:nvSpPr>
          <p:cNvPr id="4" name="Text Placeholder 3"/>
          <p:cNvSpPr>
            <a:spLocks noGrp="1"/>
          </p:cNvSpPr>
          <p:nvPr>
            <p:ph type="body" sz="half" idx="2"/>
          </p:nvPr>
        </p:nvSpPr>
        <p:spPr>
          <a:xfrm>
            <a:off x="1991431" y="6609777"/>
            <a:ext cx="6096000" cy="991173"/>
          </a:xfrm>
        </p:spPr>
        <p:txBody>
          <a:bodyPr/>
          <a:lstStyle>
            <a:lvl1pPr marL="0" indent="0">
              <a:buNone/>
              <a:defRPr sz="1600"/>
            </a:lvl1pPr>
            <a:lvl2pPr marL="531454" indent="0">
              <a:buNone/>
              <a:defRPr sz="1400"/>
            </a:lvl2pPr>
            <a:lvl3pPr marL="1062907" indent="0">
              <a:buNone/>
              <a:defRPr sz="1200"/>
            </a:lvl3pPr>
            <a:lvl4pPr marL="1594361" indent="0">
              <a:buNone/>
              <a:defRPr sz="1000"/>
            </a:lvl4pPr>
            <a:lvl5pPr marL="2125814" indent="0">
              <a:buNone/>
              <a:defRPr sz="1000"/>
            </a:lvl5pPr>
            <a:lvl6pPr marL="2657268" indent="0">
              <a:buNone/>
              <a:defRPr sz="1000"/>
            </a:lvl6pPr>
            <a:lvl7pPr marL="3188721" indent="0">
              <a:buNone/>
              <a:defRPr sz="1000"/>
            </a:lvl7pPr>
            <a:lvl8pPr marL="3720175" indent="0">
              <a:buNone/>
              <a:defRPr sz="1000"/>
            </a:lvl8pPr>
            <a:lvl9pPr marL="425162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467E29-7323-49B7-9ACF-4D8D98258510}"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97E77-9462-4E02-88B0-40CE6F1CC34C}" type="slidenum">
              <a:rPr lang="en-GB" smtClean="0"/>
              <a:t>‹#›</a:t>
            </a:fld>
            <a:endParaRPr lang="en-GB"/>
          </a:p>
        </p:txBody>
      </p:sp>
    </p:spTree>
    <p:extLst>
      <p:ext uri="{BB962C8B-B14F-4D97-AF65-F5344CB8AC3E}">
        <p14:creationId xmlns:p14="http://schemas.microsoft.com/office/powerpoint/2010/main" val="245573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FF33"/>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38213"/>
            <a:ext cx="9144000" cy="1407583"/>
          </a:xfrm>
          <a:prstGeom prst="rect">
            <a:avLst/>
          </a:prstGeom>
        </p:spPr>
        <p:txBody>
          <a:bodyPr vert="horz" lIns="106291" tIns="53145" rIns="106291" bIns="53145"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08000" y="1970617"/>
            <a:ext cx="9144000" cy="5573640"/>
          </a:xfrm>
          <a:prstGeom prst="rect">
            <a:avLst/>
          </a:prstGeom>
        </p:spPr>
        <p:txBody>
          <a:bodyPr vert="horz" lIns="106291" tIns="53145" rIns="106291" bIns="531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08001" y="7827729"/>
            <a:ext cx="2370667" cy="449645"/>
          </a:xfrm>
          <a:prstGeom prst="rect">
            <a:avLst/>
          </a:prstGeom>
        </p:spPr>
        <p:txBody>
          <a:bodyPr vert="horz" lIns="106291" tIns="53145" rIns="106291" bIns="53145" rtlCol="0" anchor="ctr"/>
          <a:lstStyle>
            <a:lvl1pPr algn="l">
              <a:defRPr sz="1400">
                <a:solidFill>
                  <a:schemeClr val="tx1">
                    <a:tint val="75000"/>
                  </a:schemeClr>
                </a:solidFill>
              </a:defRPr>
            </a:lvl1pPr>
          </a:lstStyle>
          <a:p>
            <a:fld id="{F8467E29-7323-49B7-9ACF-4D8D98258510}" type="datetimeFigureOut">
              <a:rPr lang="en-GB" smtClean="0"/>
              <a:t>07/09/2021</a:t>
            </a:fld>
            <a:endParaRPr lang="en-GB"/>
          </a:p>
        </p:txBody>
      </p:sp>
      <p:sp>
        <p:nvSpPr>
          <p:cNvPr id="5" name="Footer Placeholder 4"/>
          <p:cNvSpPr>
            <a:spLocks noGrp="1"/>
          </p:cNvSpPr>
          <p:nvPr>
            <p:ph type="ftr" sz="quarter" idx="3"/>
          </p:nvPr>
        </p:nvSpPr>
        <p:spPr>
          <a:xfrm>
            <a:off x="3471335" y="7827729"/>
            <a:ext cx="3217333" cy="449645"/>
          </a:xfrm>
          <a:prstGeom prst="rect">
            <a:avLst/>
          </a:prstGeom>
        </p:spPr>
        <p:txBody>
          <a:bodyPr vert="horz" lIns="106291" tIns="53145" rIns="106291" bIns="53145" rtlCol="0" anchor="ctr"/>
          <a:lstStyle>
            <a:lvl1pPr algn="ctr">
              <a:defRPr sz="1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281333" y="7827729"/>
            <a:ext cx="2370667" cy="449645"/>
          </a:xfrm>
          <a:prstGeom prst="rect">
            <a:avLst/>
          </a:prstGeom>
        </p:spPr>
        <p:txBody>
          <a:bodyPr vert="horz" lIns="106291" tIns="53145" rIns="106291" bIns="53145" rtlCol="0" anchor="ctr"/>
          <a:lstStyle>
            <a:lvl1pPr algn="r">
              <a:defRPr sz="1400">
                <a:solidFill>
                  <a:schemeClr val="tx1">
                    <a:tint val="75000"/>
                  </a:schemeClr>
                </a:solidFill>
              </a:defRPr>
            </a:lvl1pPr>
          </a:lstStyle>
          <a:p>
            <a:fld id="{F9D97E77-9462-4E02-88B0-40CE6F1CC34C}" type="slidenum">
              <a:rPr lang="en-GB" smtClean="0"/>
              <a:t>‹#›</a:t>
            </a:fld>
            <a:endParaRPr lang="en-GB"/>
          </a:p>
        </p:txBody>
      </p:sp>
    </p:spTree>
    <p:extLst>
      <p:ext uri="{BB962C8B-B14F-4D97-AF65-F5344CB8AC3E}">
        <p14:creationId xmlns:p14="http://schemas.microsoft.com/office/powerpoint/2010/main" val="24675154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62907" rtl="0" eaLnBrk="1" latinLnBrk="0" hangingPunct="1">
        <a:spcBef>
          <a:spcPct val="0"/>
        </a:spcBef>
        <a:buNone/>
        <a:defRPr sz="5100" kern="1200">
          <a:solidFill>
            <a:schemeClr val="tx1"/>
          </a:solidFill>
          <a:latin typeface="+mj-lt"/>
          <a:ea typeface="+mj-ea"/>
          <a:cs typeface="+mj-cs"/>
        </a:defRPr>
      </a:lvl1pPr>
    </p:titleStyle>
    <p:bodyStyle>
      <a:lvl1pPr marL="398590" indent="-398590" algn="l" defTabSz="1062907"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63612" indent="-332158" algn="l" defTabSz="1062907"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28634" indent="-265726" algn="l" defTabSz="106290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60088"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91540"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22995"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54448"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85901"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17356" indent="-265726" algn="l" defTabSz="1062907"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062907" rtl="0" eaLnBrk="1" latinLnBrk="0" hangingPunct="1">
        <a:defRPr sz="2100" kern="1200">
          <a:solidFill>
            <a:schemeClr val="tx1"/>
          </a:solidFill>
          <a:latin typeface="+mn-lt"/>
          <a:ea typeface="+mn-ea"/>
          <a:cs typeface="+mn-cs"/>
        </a:defRPr>
      </a:lvl1pPr>
      <a:lvl2pPr marL="531454" algn="l" defTabSz="1062907" rtl="0" eaLnBrk="1" latinLnBrk="0" hangingPunct="1">
        <a:defRPr sz="2100" kern="1200">
          <a:solidFill>
            <a:schemeClr val="tx1"/>
          </a:solidFill>
          <a:latin typeface="+mn-lt"/>
          <a:ea typeface="+mn-ea"/>
          <a:cs typeface="+mn-cs"/>
        </a:defRPr>
      </a:lvl2pPr>
      <a:lvl3pPr marL="1062907" algn="l" defTabSz="1062907" rtl="0" eaLnBrk="1" latinLnBrk="0" hangingPunct="1">
        <a:defRPr sz="2100" kern="1200">
          <a:solidFill>
            <a:schemeClr val="tx1"/>
          </a:solidFill>
          <a:latin typeface="+mn-lt"/>
          <a:ea typeface="+mn-ea"/>
          <a:cs typeface="+mn-cs"/>
        </a:defRPr>
      </a:lvl3pPr>
      <a:lvl4pPr marL="1594361" algn="l" defTabSz="1062907" rtl="0" eaLnBrk="1" latinLnBrk="0" hangingPunct="1">
        <a:defRPr sz="2100" kern="1200">
          <a:solidFill>
            <a:schemeClr val="tx1"/>
          </a:solidFill>
          <a:latin typeface="+mn-lt"/>
          <a:ea typeface="+mn-ea"/>
          <a:cs typeface="+mn-cs"/>
        </a:defRPr>
      </a:lvl4pPr>
      <a:lvl5pPr marL="2125814" algn="l" defTabSz="1062907" rtl="0" eaLnBrk="1" latinLnBrk="0" hangingPunct="1">
        <a:defRPr sz="2100" kern="1200">
          <a:solidFill>
            <a:schemeClr val="tx1"/>
          </a:solidFill>
          <a:latin typeface="+mn-lt"/>
          <a:ea typeface="+mn-ea"/>
          <a:cs typeface="+mn-cs"/>
        </a:defRPr>
      </a:lvl5pPr>
      <a:lvl6pPr marL="2657268" algn="l" defTabSz="1062907" rtl="0" eaLnBrk="1" latinLnBrk="0" hangingPunct="1">
        <a:defRPr sz="2100" kern="1200">
          <a:solidFill>
            <a:schemeClr val="tx1"/>
          </a:solidFill>
          <a:latin typeface="+mn-lt"/>
          <a:ea typeface="+mn-ea"/>
          <a:cs typeface="+mn-cs"/>
        </a:defRPr>
      </a:lvl6pPr>
      <a:lvl7pPr marL="3188721" algn="l" defTabSz="1062907" rtl="0" eaLnBrk="1" latinLnBrk="0" hangingPunct="1">
        <a:defRPr sz="2100" kern="1200">
          <a:solidFill>
            <a:schemeClr val="tx1"/>
          </a:solidFill>
          <a:latin typeface="+mn-lt"/>
          <a:ea typeface="+mn-ea"/>
          <a:cs typeface="+mn-cs"/>
        </a:defRPr>
      </a:lvl7pPr>
      <a:lvl8pPr marL="3720175" algn="l" defTabSz="1062907" rtl="0" eaLnBrk="1" latinLnBrk="0" hangingPunct="1">
        <a:defRPr sz="2100" kern="1200">
          <a:solidFill>
            <a:schemeClr val="tx1"/>
          </a:solidFill>
          <a:latin typeface="+mn-lt"/>
          <a:ea typeface="+mn-ea"/>
          <a:cs typeface="+mn-cs"/>
        </a:defRPr>
      </a:lvl8pPr>
      <a:lvl9pPr marL="4251628" algn="l" defTabSz="106290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ymaths.co.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17" y="4942830"/>
            <a:ext cx="9217024" cy="1107996"/>
          </a:xfrm>
          <a:prstGeom prst="rect">
            <a:avLst/>
          </a:prstGeom>
          <a:noFill/>
        </p:spPr>
        <p:txBody>
          <a:bodyPr vert="horz" wrap="square" rtlCol="0">
            <a:spAutoFit/>
          </a:bodyPr>
          <a:lstStyle/>
          <a:p>
            <a:pPr algn="ctr"/>
            <a:r>
              <a:rPr lang="en-GB" sz="6600" dirty="0">
                <a:solidFill>
                  <a:srgbClr val="000000"/>
                </a:solidFill>
                <a:latin typeface="Ruluko" panose="02000000000000000000" pitchFamily="2" charset="0"/>
              </a:rPr>
              <a:t>Meet the Teacher...</a:t>
            </a:r>
          </a:p>
        </p:txBody>
      </p:sp>
      <p:sp>
        <p:nvSpPr>
          <p:cNvPr id="4" name="TextBox 3"/>
          <p:cNvSpPr txBox="1"/>
          <p:nvPr/>
        </p:nvSpPr>
        <p:spPr>
          <a:xfrm>
            <a:off x="3495824" y="6310982"/>
            <a:ext cx="3300410" cy="1031051"/>
          </a:xfrm>
          <a:prstGeom prst="rect">
            <a:avLst/>
          </a:prstGeom>
          <a:noFill/>
        </p:spPr>
        <p:txBody>
          <a:bodyPr vert="horz" wrap="square" rtlCol="0">
            <a:spAutoFit/>
          </a:bodyPr>
          <a:lstStyle/>
          <a:p>
            <a:pPr algn="ctr"/>
            <a:r>
              <a:rPr lang="en-GB" sz="6100" dirty="0">
                <a:solidFill>
                  <a:srgbClr val="000000"/>
                </a:solidFill>
                <a:latin typeface="Ruluko" panose="02000000000000000000" pitchFamily="2" charset="0"/>
              </a:rPr>
              <a:t>Year 4</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3187" y="622350"/>
            <a:ext cx="4839729" cy="3816424"/>
          </a:xfrm>
          <a:prstGeom prst="rect">
            <a:avLst/>
          </a:prstGeom>
        </p:spPr>
      </p:pic>
    </p:spTree>
    <p:extLst>
      <p:ext uri="{BB962C8B-B14F-4D97-AF65-F5344CB8AC3E}">
        <p14:creationId xmlns:p14="http://schemas.microsoft.com/office/powerpoint/2010/main" val="2307480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512" y="1702470"/>
            <a:ext cx="9001000" cy="5386090"/>
          </a:xfrm>
          <a:prstGeom prst="rect">
            <a:avLst/>
          </a:prstGeom>
          <a:noFill/>
        </p:spPr>
        <p:txBody>
          <a:bodyPr vert="horz" wrap="square" rtlCol="0">
            <a:spAutoFit/>
          </a:bodyPr>
          <a:lstStyle/>
          <a:p>
            <a:pPr algn="ctr"/>
            <a:r>
              <a:rPr lang="en-GB" sz="3200" b="1" dirty="0">
                <a:latin typeface="Ruluko" panose="02000000000000000000" pitchFamily="2" charset="0"/>
              </a:rPr>
              <a:t>Year 4 team</a:t>
            </a:r>
          </a:p>
          <a:p>
            <a:endParaRPr lang="en-GB" sz="2400" dirty="0">
              <a:latin typeface="Ruluko" panose="02000000000000000000" pitchFamily="2" charset="0"/>
            </a:endParaRPr>
          </a:p>
          <a:p>
            <a:r>
              <a:rPr lang="en-GB" sz="2400" b="1" dirty="0">
                <a:latin typeface="Ruluko" panose="02000000000000000000" pitchFamily="2" charset="0"/>
              </a:rPr>
              <a:t>4S</a:t>
            </a:r>
          </a:p>
          <a:p>
            <a:r>
              <a:rPr lang="en-GB" sz="2400" dirty="0">
                <a:latin typeface="Ruluko" panose="02000000000000000000" pitchFamily="2" charset="0"/>
              </a:rPr>
              <a:t>Teacher – </a:t>
            </a:r>
            <a:r>
              <a:rPr lang="en-GB" sz="2400" b="1" dirty="0">
                <a:latin typeface="Ruluko" panose="02000000000000000000" pitchFamily="2" charset="0"/>
              </a:rPr>
              <a:t>Mrs Smallwood</a:t>
            </a:r>
          </a:p>
          <a:p>
            <a:r>
              <a:rPr lang="en-GB" sz="2400" dirty="0">
                <a:latin typeface="Ruluko" panose="02000000000000000000" pitchFamily="2" charset="0"/>
              </a:rPr>
              <a:t>LSA – Mrs Evans</a:t>
            </a:r>
          </a:p>
          <a:p>
            <a:endParaRPr lang="en-GB" sz="2400" dirty="0">
              <a:latin typeface="Ruluko" panose="02000000000000000000" pitchFamily="2" charset="0"/>
            </a:endParaRPr>
          </a:p>
          <a:p>
            <a:r>
              <a:rPr lang="en-GB" sz="2400" b="1" dirty="0">
                <a:latin typeface="Ruluko" panose="02000000000000000000" pitchFamily="2" charset="0"/>
              </a:rPr>
              <a:t>4B</a:t>
            </a:r>
          </a:p>
          <a:p>
            <a:r>
              <a:rPr lang="en-GB" sz="2400" dirty="0">
                <a:latin typeface="Ruluko" panose="02000000000000000000" pitchFamily="2" charset="0"/>
              </a:rPr>
              <a:t>Teachers – </a:t>
            </a:r>
            <a:r>
              <a:rPr lang="en-GB" sz="2400" b="1" dirty="0">
                <a:latin typeface="Ruluko" panose="02000000000000000000" pitchFamily="2" charset="0"/>
              </a:rPr>
              <a:t>Mr Brewster</a:t>
            </a:r>
          </a:p>
          <a:p>
            <a:r>
              <a:rPr lang="en-GB" sz="2400" dirty="0">
                <a:latin typeface="Ruluko" panose="02000000000000000000" pitchFamily="2" charset="0"/>
              </a:rPr>
              <a:t>LSA – Mrs Evans</a:t>
            </a:r>
          </a:p>
          <a:p>
            <a:endParaRPr lang="en-GB" sz="2400" dirty="0">
              <a:latin typeface="Ruluko" panose="02000000000000000000" pitchFamily="2" charset="0"/>
            </a:endParaRPr>
          </a:p>
          <a:p>
            <a:endParaRPr lang="en-GB" sz="2400" dirty="0">
              <a:latin typeface="Ruluko" panose="02000000000000000000" pitchFamily="2" charset="0"/>
            </a:endParaRPr>
          </a:p>
          <a:p>
            <a:r>
              <a:rPr lang="en-GB" sz="2400" dirty="0">
                <a:latin typeface="Ruluko" panose="02000000000000000000" pitchFamily="2" charset="0"/>
              </a:rPr>
              <a:t>Mrs O’Sullivan will also be working with Year 4</a:t>
            </a:r>
          </a:p>
          <a:p>
            <a:r>
              <a:rPr lang="en-GB" sz="2400" dirty="0">
                <a:latin typeface="Ruluko" panose="02000000000000000000" pitchFamily="2" charset="0"/>
              </a:rPr>
              <a:t>PPA – Tuesday afternoons (Madam Miller – French/Mrs </a:t>
            </a:r>
            <a:r>
              <a:rPr lang="en-GB" sz="2400" dirty="0" err="1">
                <a:latin typeface="Ruluko" panose="02000000000000000000" pitchFamily="2" charset="0"/>
              </a:rPr>
              <a:t>Windram</a:t>
            </a:r>
            <a:r>
              <a:rPr lang="en-GB" sz="2400" dirty="0">
                <a:latin typeface="Ruluko" panose="02000000000000000000" pitchFamily="2" charset="0"/>
              </a:rPr>
              <a:t> – Music)</a:t>
            </a:r>
          </a:p>
        </p:txBody>
      </p:sp>
      <p:sp>
        <p:nvSpPr>
          <p:cNvPr id="3" name="TextBox 2"/>
          <p:cNvSpPr txBox="1"/>
          <p:nvPr/>
        </p:nvSpPr>
        <p:spPr>
          <a:xfrm>
            <a:off x="2079836" y="530890"/>
            <a:ext cx="6216352" cy="923330"/>
          </a:xfrm>
          <a:prstGeom prst="rect">
            <a:avLst/>
          </a:prstGeom>
          <a:noFill/>
        </p:spPr>
        <p:txBody>
          <a:bodyPr vert="horz" wrap="square" rtlCol="0">
            <a:spAutoFit/>
          </a:bodyPr>
          <a:lstStyle/>
          <a:p>
            <a:pPr algn="ctr"/>
            <a:r>
              <a:rPr lang="en-GB" sz="5400" dirty="0">
                <a:latin typeface="Ruluko" panose="02000000000000000000" pitchFamily="2" charset="0"/>
              </a:rPr>
              <a:t>Class Organisation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2" y="7031062"/>
            <a:ext cx="1187103" cy="936104"/>
          </a:xfrm>
          <a:prstGeom prst="rect">
            <a:avLst/>
          </a:prstGeom>
        </p:spPr>
      </p:pic>
    </p:spTree>
    <p:extLst>
      <p:ext uri="{BB962C8B-B14F-4D97-AF65-F5344CB8AC3E}">
        <p14:creationId xmlns:p14="http://schemas.microsoft.com/office/powerpoint/2010/main" val="125771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0674" y="550342"/>
            <a:ext cx="9599846" cy="8117607"/>
          </a:xfrm>
          <a:prstGeom prst="rect">
            <a:avLst/>
          </a:prstGeom>
          <a:noFill/>
        </p:spPr>
        <p:txBody>
          <a:bodyPr vert="horz" wrap="square" rtlCol="0">
            <a:spAutoFit/>
          </a:bodyPr>
          <a:lstStyle/>
          <a:p>
            <a:r>
              <a:rPr lang="en-GB" sz="2000" b="1" dirty="0">
                <a:latin typeface="Ruluko" panose="02000000000000000000" pitchFamily="2" charset="0"/>
              </a:rPr>
              <a:t>Reading </a:t>
            </a:r>
          </a:p>
          <a:p>
            <a:pPr marL="285750" indent="-285750">
              <a:buFont typeface="Arial" panose="020B0604020202020204" pitchFamily="34" charset="0"/>
              <a:buChar char="•"/>
            </a:pPr>
            <a:r>
              <a:rPr lang="en-GB" sz="2000" dirty="0">
                <a:latin typeface="Ruluko" panose="02000000000000000000" pitchFamily="2" charset="0"/>
              </a:rPr>
              <a:t>Recorded in the Reading Diary, at least 4 times per week with HP rewards. Parents must sign/initial their child’s reading records at the end of each week.</a:t>
            </a:r>
          </a:p>
          <a:p>
            <a:pPr marL="285750" indent="-285750">
              <a:buFont typeface="Arial" panose="020B0604020202020204" pitchFamily="34" charset="0"/>
              <a:buChar char="•"/>
            </a:pPr>
            <a:r>
              <a:rPr lang="en-GB" sz="2000" dirty="0">
                <a:latin typeface="Ruluko" panose="02000000000000000000" pitchFamily="2" charset="0"/>
              </a:rPr>
              <a:t>Library – We have 2 opportunities each week to visit the library. This will be on Tuesdays and Fridays. The library will not be open before or after school at the moment.</a:t>
            </a:r>
            <a:endParaRPr lang="en-GB" sz="1600" dirty="0">
              <a:latin typeface="Ruluko" panose="02000000000000000000" pitchFamily="2" charset="0"/>
            </a:endParaRPr>
          </a:p>
          <a:p>
            <a:r>
              <a:rPr lang="en-GB" sz="2000" b="1" dirty="0">
                <a:latin typeface="Ruluko" panose="02000000000000000000" pitchFamily="2" charset="0"/>
              </a:rPr>
              <a:t>Maths </a:t>
            </a:r>
          </a:p>
          <a:p>
            <a:pPr marL="285750" indent="-285750">
              <a:buFont typeface="Arial" panose="020B0604020202020204" pitchFamily="34" charset="0"/>
              <a:buChar char="•"/>
            </a:pPr>
            <a:r>
              <a:rPr lang="en-GB" sz="2000" dirty="0">
                <a:latin typeface="Ruluko" panose="02000000000000000000" pitchFamily="2" charset="0"/>
              </a:rPr>
              <a:t>A piece of maths homework will be set on alternate Fridays. This may be in the form of a paper copy or online using </a:t>
            </a:r>
            <a:r>
              <a:rPr lang="en-GB" sz="2000" dirty="0">
                <a:latin typeface="Ruluko" panose="02000000000000000000" pitchFamily="2" charset="0"/>
                <a:hlinkClick r:id="rId3"/>
              </a:rPr>
              <a:t>www.mymaths.co.uk</a:t>
            </a:r>
            <a:r>
              <a:rPr lang="en-GB" sz="2000" dirty="0">
                <a:latin typeface="Ruluko" panose="02000000000000000000" pitchFamily="2" charset="0"/>
              </a:rPr>
              <a:t>. Alternatively we may use google classroom. Your child should already have the login from last year. If your child doesn't have internet access at home, please let us know.  Homework is due in on the following Wednesday.</a:t>
            </a:r>
          </a:p>
          <a:p>
            <a:pPr marL="285750" indent="-285750">
              <a:buFont typeface="Arial" panose="020B0604020202020204" pitchFamily="34" charset="0"/>
              <a:buChar char="•"/>
            </a:pPr>
            <a:r>
              <a:rPr lang="en-GB" sz="2000" dirty="0">
                <a:latin typeface="Ruluko" panose="02000000000000000000" pitchFamily="2" charset="0"/>
              </a:rPr>
              <a:t>All children are expected to know their multiplication tables to 12x12 by the end of Y4. Your children will be taking a new </a:t>
            </a:r>
            <a:r>
              <a:rPr lang="en-GB" sz="2000" b="1" dirty="0">
                <a:latin typeface="Ruluko" panose="02000000000000000000" pitchFamily="2" charset="0"/>
              </a:rPr>
              <a:t>Times Tables test at the end of the year</a:t>
            </a:r>
            <a:r>
              <a:rPr lang="en-GB" sz="2000" dirty="0">
                <a:latin typeface="Ruluko" panose="02000000000000000000" pitchFamily="2" charset="0"/>
              </a:rPr>
              <a:t>. </a:t>
            </a:r>
            <a:r>
              <a:rPr lang="en-GB" sz="2000" dirty="0" err="1">
                <a:latin typeface="Ruluko" panose="02000000000000000000" pitchFamily="2" charset="0"/>
              </a:rPr>
              <a:t>TTrockstars</a:t>
            </a:r>
            <a:r>
              <a:rPr lang="en-GB" sz="2000" dirty="0">
                <a:latin typeface="Ruluko" panose="02000000000000000000" pitchFamily="2" charset="0"/>
              </a:rPr>
              <a:t> will be used A LOT!</a:t>
            </a:r>
          </a:p>
          <a:p>
            <a:r>
              <a:rPr lang="en-GB" sz="2000" b="1" dirty="0">
                <a:latin typeface="Ruluko" panose="02000000000000000000" pitchFamily="2" charset="0"/>
              </a:rPr>
              <a:t>English</a:t>
            </a:r>
          </a:p>
          <a:p>
            <a:pPr marL="342900" indent="-342900">
              <a:buFont typeface="Arial" panose="020B0604020202020204" pitchFamily="34" charset="0"/>
              <a:buChar char="•"/>
            </a:pPr>
            <a:r>
              <a:rPr lang="en-GB" sz="2000" dirty="0">
                <a:latin typeface="Ruluko" panose="02000000000000000000" pitchFamily="2" charset="0"/>
              </a:rPr>
              <a:t>An English task will be set on alternate Fridays and is due in on the following Wednesday. English tasks will take the form of spelling investigations and grammar and vocabulary work via google classroom. We will not be setting spellings for homework as we teach 3 x spelling sessions each week during class time.</a:t>
            </a:r>
          </a:p>
          <a:p>
            <a:r>
              <a:rPr lang="en-GB" sz="2000" b="1" dirty="0">
                <a:latin typeface="Ruluko" panose="02000000000000000000" pitchFamily="2" charset="0"/>
              </a:rPr>
              <a:t>Handwriting homework </a:t>
            </a:r>
          </a:p>
          <a:p>
            <a:pPr marL="285750" indent="-285750">
              <a:buFont typeface="Arial" panose="020B0604020202020204" pitchFamily="34" charset="0"/>
              <a:buChar char="•"/>
            </a:pPr>
            <a:r>
              <a:rPr lang="en-GB" sz="2000" dirty="0">
                <a:latin typeface="Ruluko" panose="02000000000000000000" pitchFamily="2" charset="0"/>
              </a:rPr>
              <a:t>Children will work towards their pen permit. They need to demonstrate a fluent, joined style. We will be setting handwriting homework for those children who need to practise.</a:t>
            </a:r>
          </a:p>
          <a:p>
            <a:endParaRPr lang="en-GB" sz="1100" dirty="0">
              <a:solidFill>
                <a:srgbClr val="000000"/>
              </a:solidFill>
              <a:latin typeface="Ruluko" panose="02000000000000000000" pitchFamily="2" charset="0"/>
            </a:endParaRPr>
          </a:p>
          <a:p>
            <a:r>
              <a:rPr lang="en-GB" sz="2000" dirty="0">
                <a:solidFill>
                  <a:srgbClr val="000000"/>
                </a:solidFill>
                <a:latin typeface="Ruluko" panose="02000000000000000000" pitchFamily="2" charset="0"/>
              </a:rPr>
              <a:t>.</a:t>
            </a:r>
          </a:p>
          <a:p>
            <a:endParaRPr lang="en-GB" sz="1050" dirty="0">
              <a:solidFill>
                <a:srgbClr val="000000"/>
              </a:solidFill>
              <a:latin typeface="Ruluko" panose="02000000000000000000" pitchFamily="2" charset="0"/>
            </a:endParaRPr>
          </a:p>
          <a:p>
            <a:r>
              <a:rPr lang="en-GB" sz="2000" dirty="0">
                <a:latin typeface="Ruluko" panose="02000000000000000000" pitchFamily="2" charset="0"/>
              </a:rPr>
              <a:t>.</a:t>
            </a:r>
            <a:endParaRPr lang="en-GB" sz="2000" dirty="0">
              <a:solidFill>
                <a:srgbClr val="000000"/>
              </a:solidFill>
              <a:latin typeface="Ruluko" panose="02000000000000000000" pitchFamily="2" charset="0"/>
            </a:endParaRPr>
          </a:p>
          <a:p>
            <a:endParaRPr lang="en-GB" sz="2000" dirty="0">
              <a:solidFill>
                <a:srgbClr val="000000"/>
              </a:solidFill>
              <a:latin typeface="Ruluko" panose="02000000000000000000" pitchFamily="2" charset="0"/>
            </a:endParaRPr>
          </a:p>
        </p:txBody>
      </p:sp>
      <p:sp>
        <p:nvSpPr>
          <p:cNvPr id="6" name="TextBox 5"/>
          <p:cNvSpPr txBox="1"/>
          <p:nvPr/>
        </p:nvSpPr>
        <p:spPr>
          <a:xfrm>
            <a:off x="1971824" y="24547"/>
            <a:ext cx="6216352" cy="923330"/>
          </a:xfrm>
          <a:prstGeom prst="rect">
            <a:avLst/>
          </a:prstGeom>
          <a:noFill/>
        </p:spPr>
        <p:txBody>
          <a:bodyPr vert="horz" wrap="square" rtlCol="0">
            <a:spAutoFit/>
          </a:bodyPr>
          <a:lstStyle/>
          <a:p>
            <a:pPr algn="ctr"/>
            <a:r>
              <a:rPr lang="en-GB" sz="5400" dirty="0">
                <a:latin typeface="Ruluko" panose="02000000000000000000" pitchFamily="2" charset="0"/>
              </a:rPr>
              <a:t>Home Learning...</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46781" y="190302"/>
            <a:ext cx="1187103" cy="936104"/>
          </a:xfrm>
          <a:prstGeom prst="rect">
            <a:avLst/>
          </a:prstGeom>
        </p:spPr>
      </p:pic>
    </p:spTree>
    <p:extLst>
      <p:ext uri="{BB962C8B-B14F-4D97-AF65-F5344CB8AC3E}">
        <p14:creationId xmlns:p14="http://schemas.microsoft.com/office/powerpoint/2010/main" val="417982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4400" y="812800"/>
            <a:ext cx="5969000" cy="923330"/>
          </a:xfrm>
          <a:prstGeom prst="rect">
            <a:avLst/>
          </a:prstGeom>
          <a:noFill/>
        </p:spPr>
        <p:txBody>
          <a:bodyPr vert="horz" rtlCol="0">
            <a:spAutoFit/>
          </a:bodyPr>
          <a:lstStyle/>
          <a:p>
            <a:pPr algn="ctr"/>
            <a:r>
              <a:rPr lang="en-GB" sz="5400" dirty="0">
                <a:latin typeface="Ruluko" panose="02000000000000000000" pitchFamily="2" charset="0"/>
              </a:rPr>
              <a:t>Rewards...</a:t>
            </a:r>
          </a:p>
        </p:txBody>
      </p:sp>
      <p:sp>
        <p:nvSpPr>
          <p:cNvPr id="3" name="TextBox 2"/>
          <p:cNvSpPr txBox="1"/>
          <p:nvPr/>
        </p:nvSpPr>
        <p:spPr>
          <a:xfrm>
            <a:off x="471488" y="1510388"/>
            <a:ext cx="8712968" cy="6247864"/>
          </a:xfrm>
          <a:prstGeom prst="rect">
            <a:avLst/>
          </a:prstGeom>
          <a:noFill/>
        </p:spPr>
        <p:txBody>
          <a:bodyPr vert="horz" wrap="square" rtlCol="0">
            <a:spAutoFit/>
          </a:bodyPr>
          <a:lstStyle/>
          <a:p>
            <a:endParaRPr lang="en-GB" sz="2000" dirty="0">
              <a:solidFill>
                <a:srgbClr val="000000"/>
              </a:solidFill>
              <a:latin typeface="Ruluko" panose="02000000000000000000" pitchFamily="2" charset="0"/>
            </a:endParaRPr>
          </a:p>
          <a:p>
            <a:pPr marL="285750" indent="-285750">
              <a:buFont typeface="Arial" panose="020B0604020202020204" pitchFamily="34" charset="0"/>
              <a:buChar char="•"/>
            </a:pPr>
            <a:r>
              <a:rPr lang="en-GB" sz="2000" dirty="0">
                <a:solidFill>
                  <a:srgbClr val="000000"/>
                </a:solidFill>
                <a:latin typeface="Ruluko" panose="02000000000000000000" pitchFamily="2" charset="0"/>
              </a:rPr>
              <a:t>Verbal praise</a:t>
            </a:r>
          </a:p>
          <a:p>
            <a:pPr marL="285750" indent="-285750">
              <a:buFont typeface="Arial" panose="020B0604020202020204" pitchFamily="34" charset="0"/>
              <a:buChar char="•"/>
            </a:pPr>
            <a:endParaRPr lang="en-GB" sz="2000" dirty="0">
              <a:solidFill>
                <a:srgbClr val="000000"/>
              </a:solidFill>
              <a:latin typeface="Ruluko" panose="02000000000000000000" pitchFamily="2" charset="0"/>
            </a:endParaRPr>
          </a:p>
          <a:p>
            <a:pPr marL="285750" indent="-285750">
              <a:buFont typeface="Arial" panose="020B0604020202020204" pitchFamily="34" charset="0"/>
              <a:buChar char="•"/>
            </a:pPr>
            <a:r>
              <a:rPr lang="en-GB" sz="2000" dirty="0">
                <a:solidFill>
                  <a:srgbClr val="000000"/>
                </a:solidFill>
                <a:latin typeface="Ruluko" panose="02000000000000000000" pitchFamily="2" charset="0"/>
              </a:rPr>
              <a:t>Superstars – children move from the ‘Great’ board to the ‘Superstar’ board. They receive a sticker at the end of the day.</a:t>
            </a:r>
          </a:p>
          <a:p>
            <a:endParaRPr lang="en-GB" sz="2000" dirty="0">
              <a:solidFill>
                <a:srgbClr val="000000"/>
              </a:solidFill>
              <a:latin typeface="Ruluko" panose="02000000000000000000" pitchFamily="2" charset="0"/>
            </a:endParaRPr>
          </a:p>
          <a:p>
            <a:pPr marL="285750" indent="-285750">
              <a:buFont typeface="Arial" panose="020B0604020202020204" pitchFamily="34" charset="0"/>
              <a:buChar char="•"/>
            </a:pPr>
            <a:r>
              <a:rPr lang="en-GB" sz="2000" dirty="0">
                <a:solidFill>
                  <a:srgbClr val="000000"/>
                </a:solidFill>
                <a:latin typeface="Ruluko" panose="02000000000000000000" pitchFamily="2" charset="0"/>
              </a:rPr>
              <a:t>BEST learner – awarded to the child who has demonstrated BEST qualities. They will receive 3 house points.</a:t>
            </a:r>
          </a:p>
          <a:p>
            <a:endParaRPr lang="en-GB" sz="2000" dirty="0">
              <a:solidFill>
                <a:srgbClr val="000000"/>
              </a:solidFill>
              <a:latin typeface="Ruluko" panose="02000000000000000000" pitchFamily="2" charset="0"/>
            </a:endParaRPr>
          </a:p>
          <a:p>
            <a:pPr marL="285750" indent="-285750">
              <a:buFont typeface="Arial" panose="020B0604020202020204" pitchFamily="34" charset="0"/>
              <a:buChar char="•"/>
            </a:pPr>
            <a:r>
              <a:rPr lang="en-GB" sz="2000" dirty="0">
                <a:solidFill>
                  <a:srgbClr val="000000"/>
                </a:solidFill>
                <a:latin typeface="Ruluko" panose="02000000000000000000" pitchFamily="2" charset="0"/>
              </a:rPr>
              <a:t>House Points – given by any member of staff for good learning, behaviour, effort or achievement. </a:t>
            </a:r>
          </a:p>
          <a:p>
            <a:pPr marL="285750" indent="-285750">
              <a:buFont typeface="Arial" panose="020B0604020202020204" pitchFamily="34" charset="0"/>
              <a:buChar char="•"/>
            </a:pPr>
            <a:endParaRPr lang="en-GB" sz="2000" dirty="0">
              <a:solidFill>
                <a:srgbClr val="000000"/>
              </a:solidFill>
              <a:latin typeface="Ruluko" panose="02000000000000000000" pitchFamily="2" charset="0"/>
            </a:endParaRPr>
          </a:p>
          <a:p>
            <a:pPr marL="285750" indent="-285750">
              <a:buFont typeface="Arial" panose="020B0604020202020204" pitchFamily="34" charset="0"/>
              <a:buChar char="•"/>
            </a:pPr>
            <a:r>
              <a:rPr lang="en-GB" sz="2000" dirty="0">
                <a:solidFill>
                  <a:srgbClr val="000000"/>
                </a:solidFill>
                <a:latin typeface="Ruluko" panose="02000000000000000000" pitchFamily="2" charset="0"/>
              </a:rPr>
              <a:t>Outstanding certificates are awarded for exceptional learning or effort and presented by Mr Dodson on a Friday afternoon. </a:t>
            </a:r>
          </a:p>
          <a:p>
            <a:endParaRPr lang="en-GB" sz="2000" dirty="0">
              <a:solidFill>
                <a:srgbClr val="000000"/>
              </a:solidFill>
              <a:latin typeface="Ruluko" panose="02000000000000000000" pitchFamily="2" charset="0"/>
            </a:endParaRPr>
          </a:p>
          <a:p>
            <a:pPr marL="285750" indent="-285750">
              <a:buFont typeface="Arial" panose="020B0604020202020204" pitchFamily="34" charset="0"/>
              <a:buChar char="•"/>
            </a:pPr>
            <a:r>
              <a:rPr lang="en-GB" sz="2000" dirty="0">
                <a:solidFill>
                  <a:srgbClr val="000000"/>
                </a:solidFill>
                <a:latin typeface="Ruluko" panose="02000000000000000000" pitchFamily="2" charset="0"/>
              </a:rPr>
              <a:t>Celebration Assembly – showing an outstanding piece of work, kindness or effort that exemplifies ‘Be the Best You Can Be’. This takes the form of a weekly celebration assembly which we will record and post on your child’s google classroom stream.</a:t>
            </a:r>
          </a:p>
          <a:p>
            <a:endParaRPr lang="en-GB" sz="2000" dirty="0">
              <a:solidFill>
                <a:srgbClr val="000000"/>
              </a:solidFill>
              <a:latin typeface="Ruluko" panose="02000000000000000000" pitchFamily="2" charset="0"/>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2174652" y="671215"/>
            <a:ext cx="1206500" cy="1206500"/>
          </a:xfrm>
          <a:prstGeom prst="rect">
            <a:avLst/>
          </a:prstGeom>
          <a:solidFill>
            <a:scrgbClr r="0" g="0" b="0">
              <a:alpha val="0"/>
            </a:scrgbClr>
          </a:solidFill>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7952" y="7031062"/>
            <a:ext cx="1187103" cy="936104"/>
          </a:xfrm>
          <a:prstGeom prst="rect">
            <a:avLst/>
          </a:prstGeom>
        </p:spPr>
      </p:pic>
    </p:spTree>
    <p:extLst>
      <p:ext uri="{BB962C8B-B14F-4D97-AF65-F5344CB8AC3E}">
        <p14:creationId xmlns:p14="http://schemas.microsoft.com/office/powerpoint/2010/main" val="1393032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0577" y="341589"/>
            <a:ext cx="5969000" cy="923330"/>
          </a:xfrm>
          <a:prstGeom prst="rect">
            <a:avLst/>
          </a:prstGeom>
          <a:noFill/>
        </p:spPr>
        <p:txBody>
          <a:bodyPr vert="horz" rtlCol="0">
            <a:spAutoFit/>
          </a:bodyPr>
          <a:lstStyle/>
          <a:p>
            <a:pPr algn="ctr"/>
            <a:r>
              <a:rPr lang="en-GB" sz="5400" dirty="0">
                <a:latin typeface="Ruluko" panose="02000000000000000000" pitchFamily="2" charset="0"/>
              </a:rPr>
              <a:t>Reminders...</a:t>
            </a:r>
          </a:p>
        </p:txBody>
      </p:sp>
      <p:sp>
        <p:nvSpPr>
          <p:cNvPr id="3" name="TextBox 2"/>
          <p:cNvSpPr txBox="1"/>
          <p:nvPr/>
        </p:nvSpPr>
        <p:spPr>
          <a:xfrm>
            <a:off x="399480" y="1264919"/>
            <a:ext cx="9125396" cy="5963171"/>
          </a:xfrm>
          <a:prstGeom prst="rect">
            <a:avLst/>
          </a:prstGeom>
          <a:noFill/>
        </p:spPr>
        <p:txBody>
          <a:bodyPr vert="horz" wrap="square" rtlCol="0">
            <a:spAutoFit/>
          </a:bodyPr>
          <a:lstStyle/>
          <a:p>
            <a:r>
              <a:rPr lang="en-GB" sz="2000" b="1" dirty="0">
                <a:latin typeface="Ruluko" panose="02000000000000000000" pitchFamily="2" charset="0"/>
              </a:rPr>
              <a:t>Reading Diaries</a:t>
            </a:r>
          </a:p>
          <a:p>
            <a:pPr marL="342900" indent="-342900">
              <a:buFont typeface="Arial" panose="020B0604020202020204" pitchFamily="34" charset="0"/>
              <a:buChar char="•"/>
            </a:pPr>
            <a:r>
              <a:rPr lang="en-GB" sz="2000" dirty="0">
                <a:latin typeface="Ruluko" panose="02000000000000000000" pitchFamily="2" charset="0"/>
              </a:rPr>
              <a:t>need to be in school every day. </a:t>
            </a:r>
          </a:p>
          <a:p>
            <a:pPr marL="342900" indent="-342900">
              <a:buFont typeface="Arial" panose="020B0604020202020204" pitchFamily="34" charset="0"/>
              <a:buChar char="•"/>
            </a:pPr>
            <a:r>
              <a:rPr lang="en-GB" sz="2000" dirty="0">
                <a:latin typeface="Ruluko" panose="02000000000000000000" pitchFamily="2" charset="0"/>
              </a:rPr>
              <a:t>filled in as and when you read.</a:t>
            </a:r>
          </a:p>
          <a:p>
            <a:pPr marL="342900" indent="-342900">
              <a:buFont typeface="Arial" panose="020B0604020202020204" pitchFamily="34" charset="0"/>
              <a:buChar char="•"/>
            </a:pPr>
            <a:r>
              <a:rPr lang="en-GB" sz="2000" dirty="0">
                <a:latin typeface="Ruluko" panose="02000000000000000000" pitchFamily="2" charset="0"/>
              </a:rPr>
              <a:t>will be checked in class on a Friday.</a:t>
            </a:r>
          </a:p>
          <a:p>
            <a:endParaRPr lang="en-GB" sz="1050" dirty="0">
              <a:latin typeface="Ruluko" panose="02000000000000000000" pitchFamily="2" charset="0"/>
            </a:endParaRPr>
          </a:p>
          <a:p>
            <a:r>
              <a:rPr lang="en-GB" sz="2000" b="1" dirty="0">
                <a:latin typeface="Ruluko" panose="02000000000000000000" pitchFamily="2" charset="0"/>
              </a:rPr>
              <a:t>PE kit  </a:t>
            </a:r>
          </a:p>
          <a:p>
            <a:pPr marL="342900" indent="-342900">
              <a:buFont typeface="Arial" panose="020B0604020202020204" pitchFamily="34" charset="0"/>
              <a:buChar char="•"/>
            </a:pPr>
            <a:r>
              <a:rPr lang="en-GB" sz="2000" dirty="0">
                <a:latin typeface="Ruluko" panose="02000000000000000000" pitchFamily="2" charset="0"/>
              </a:rPr>
              <a:t>full kit is needed in school every day </a:t>
            </a:r>
          </a:p>
          <a:p>
            <a:pPr marL="800100" lvl="1" indent="-342900">
              <a:buFontTx/>
              <a:buChar char="-"/>
            </a:pPr>
            <a:r>
              <a:rPr lang="en-GB" sz="2000" dirty="0">
                <a:latin typeface="Ruluko" panose="02000000000000000000" pitchFamily="2" charset="0"/>
              </a:rPr>
              <a:t>4S and 4B : </a:t>
            </a:r>
            <a:r>
              <a:rPr lang="en-GB" sz="2000" b="1" dirty="0">
                <a:latin typeface="Ruluko" panose="02000000000000000000" pitchFamily="2" charset="0"/>
              </a:rPr>
              <a:t>Outdoor games: Thursday , Indoor PE: Wednesday</a:t>
            </a:r>
          </a:p>
          <a:p>
            <a:pPr lvl="1"/>
            <a:r>
              <a:rPr lang="en-GB" sz="2000" dirty="0">
                <a:latin typeface="Ruluko" panose="02000000000000000000" pitchFamily="2" charset="0"/>
              </a:rPr>
              <a:t>Children should keep their PE kits in school and will change for the lesson. </a:t>
            </a:r>
            <a:r>
              <a:rPr lang="en-GB" sz="2000" dirty="0">
                <a:latin typeface="Ruluko" panose="020B0604020202020204" charset="0"/>
              </a:rPr>
              <a:t>Due to health and safety regulations earrings must be taken out or covered during P.E lessons. If your child cannot remove their earrings, please ensure they do not wear them on P.E days or supply them with plasters or tape to cover them. If your child has long hair, please ensure it is tied up for PE. </a:t>
            </a:r>
            <a:endParaRPr lang="en-GB" sz="2000" dirty="0">
              <a:latin typeface="Ruluko" panose="02000000000000000000" pitchFamily="2" charset="0"/>
            </a:endParaRPr>
          </a:p>
          <a:p>
            <a:endParaRPr lang="en-GB" sz="1100" dirty="0">
              <a:latin typeface="Ruluko" panose="02000000000000000000" pitchFamily="2" charset="0"/>
            </a:endParaRPr>
          </a:p>
          <a:p>
            <a:r>
              <a:rPr lang="en-GB" sz="2000" b="1" dirty="0">
                <a:latin typeface="Ruluko" panose="02000000000000000000" pitchFamily="2" charset="0"/>
              </a:rPr>
              <a:t>Uniform  </a:t>
            </a:r>
          </a:p>
          <a:p>
            <a:pPr marL="342900" indent="-342900">
              <a:buFont typeface="Arial" panose="020B0604020202020204" pitchFamily="34" charset="0"/>
              <a:buChar char="•"/>
            </a:pPr>
            <a:r>
              <a:rPr lang="en-GB" sz="2000" dirty="0">
                <a:latin typeface="Ruluko" panose="02000000000000000000" pitchFamily="2" charset="0"/>
              </a:rPr>
              <a:t>guidelines on website, send a note if haven’t got the correct kit. </a:t>
            </a:r>
          </a:p>
          <a:p>
            <a:pPr marL="342900" indent="-342900">
              <a:buFont typeface="Arial" panose="020B0604020202020204" pitchFamily="34" charset="0"/>
              <a:buChar char="•"/>
            </a:pPr>
            <a:r>
              <a:rPr lang="en-GB" sz="2000" u="sng" dirty="0">
                <a:latin typeface="Ruluko" panose="02000000000000000000" pitchFamily="2" charset="0"/>
              </a:rPr>
              <a:t>Please mark all belongings clearly</a:t>
            </a:r>
            <a:r>
              <a:rPr lang="en-GB" sz="2000" dirty="0">
                <a:latin typeface="Ruluko" panose="02000000000000000000" pitchFamily="2" charset="0"/>
              </a:rPr>
              <a:t>. </a:t>
            </a:r>
          </a:p>
          <a:p>
            <a:pPr marL="342900" indent="-342900">
              <a:buFont typeface="Arial" panose="020B0604020202020204" pitchFamily="34" charset="0"/>
              <a:buChar char="•"/>
            </a:pPr>
            <a:r>
              <a:rPr lang="en-GB" sz="2000" dirty="0">
                <a:latin typeface="Ruluko" panose="020B0604020202020204" charset="0"/>
              </a:rPr>
              <a:t>We want children to look smart and be safe – no wrist bands or jewellery please (watches and </a:t>
            </a:r>
            <a:r>
              <a:rPr lang="en-GB" sz="2000" b="1" dirty="0">
                <a:latin typeface="Ruluko" panose="020B0604020202020204" charset="0"/>
              </a:rPr>
              <a:t>stud</a:t>
            </a:r>
            <a:r>
              <a:rPr lang="en-GB" sz="2000" dirty="0">
                <a:latin typeface="Ruluko" panose="020B0604020202020204" charset="0"/>
              </a:rPr>
              <a:t> earrings may be worn)</a:t>
            </a:r>
            <a:endParaRPr lang="en-GB" sz="2000" dirty="0">
              <a:latin typeface="Ruluko" panose="02000000000000000000" pitchFamily="2" charset="0"/>
            </a:endParaRPr>
          </a:p>
          <a:p>
            <a:endParaRPr lang="en-GB" sz="2000" dirty="0">
              <a:latin typeface="Ruluko" panose="02000000000000000000" pitchFamily="2" charset="0"/>
            </a:endParaRPr>
          </a:p>
        </p:txBody>
      </p:sp>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37122" y="294080"/>
            <a:ext cx="1187103" cy="936104"/>
          </a:xfrm>
          <a:prstGeom prst="rect">
            <a:avLst/>
          </a:prstGeom>
        </p:spPr>
      </p:pic>
    </p:spTree>
    <p:extLst>
      <p:ext uri="{BB962C8B-B14F-4D97-AF65-F5344CB8AC3E}">
        <p14:creationId xmlns:p14="http://schemas.microsoft.com/office/powerpoint/2010/main" val="322556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latin typeface="Ruluko" panose="02000000000000000000" pitchFamily="2" charset="0"/>
              </a:rPr>
              <a:t>Reminders...</a:t>
            </a:r>
            <a:endParaRPr lang="en-GB" dirty="0"/>
          </a:p>
        </p:txBody>
      </p:sp>
      <p:sp>
        <p:nvSpPr>
          <p:cNvPr id="3" name="Rectangle 2"/>
          <p:cNvSpPr/>
          <p:nvPr/>
        </p:nvSpPr>
        <p:spPr>
          <a:xfrm>
            <a:off x="770969" y="1702470"/>
            <a:ext cx="8136904" cy="4708981"/>
          </a:xfrm>
          <a:prstGeom prst="rect">
            <a:avLst/>
          </a:prstGeom>
        </p:spPr>
        <p:txBody>
          <a:bodyPr wrap="square">
            <a:spAutoFit/>
          </a:bodyPr>
          <a:lstStyle/>
          <a:p>
            <a:r>
              <a:rPr lang="en-GB" sz="2000" b="1" dirty="0">
                <a:latin typeface="Ruluko" panose="02000000000000000000" pitchFamily="2" charset="0"/>
              </a:rPr>
              <a:t>Health</a:t>
            </a:r>
          </a:p>
          <a:p>
            <a:pPr marL="342900" indent="-342900">
              <a:buFont typeface="Arial" pitchFamily="34" charset="0"/>
              <a:buChar char="•"/>
            </a:pPr>
            <a:r>
              <a:rPr lang="en-GB" sz="2000" dirty="0">
                <a:latin typeface="Ruluko" panose="02000000000000000000" pitchFamily="2" charset="0"/>
              </a:rPr>
              <a:t>We have children in school with severe allergies – please don’t include food with nuts for snacks or packed lunches.</a:t>
            </a:r>
          </a:p>
          <a:p>
            <a:pPr marL="342900" indent="-342900">
              <a:buFont typeface="Arial" pitchFamily="34" charset="0"/>
              <a:buChar char="•"/>
            </a:pPr>
            <a:r>
              <a:rPr lang="en-GB" sz="2000" u="sng" dirty="0">
                <a:latin typeface="Ruluko" panose="02000000000000000000" pitchFamily="2" charset="0"/>
              </a:rPr>
              <a:t>Fruit or vegetable snacks only </a:t>
            </a:r>
            <a:r>
              <a:rPr lang="en-GB" sz="2000" dirty="0">
                <a:latin typeface="Ruluko" panose="02000000000000000000" pitchFamily="2" charset="0"/>
              </a:rPr>
              <a:t>can be brought for morning break time.</a:t>
            </a:r>
          </a:p>
          <a:p>
            <a:endParaRPr lang="en-GB" sz="2000" b="1" dirty="0">
              <a:latin typeface="Ruluko" panose="02000000000000000000" pitchFamily="2" charset="0"/>
            </a:endParaRPr>
          </a:p>
          <a:p>
            <a:r>
              <a:rPr lang="en-GB" sz="2000" b="1" dirty="0">
                <a:latin typeface="Ruluko" panose="02000000000000000000" pitchFamily="2" charset="0"/>
              </a:rPr>
              <a:t>Bags</a:t>
            </a:r>
          </a:p>
          <a:p>
            <a:pPr marL="342900" indent="-342900">
              <a:buFont typeface="Arial" panose="020B0604020202020204" pitchFamily="34" charset="0"/>
              <a:buChar char="•"/>
            </a:pPr>
            <a:r>
              <a:rPr lang="en-GB" sz="2000" dirty="0">
                <a:latin typeface="Ruluko" panose="02000000000000000000" pitchFamily="2" charset="0"/>
              </a:rPr>
              <a:t>Children may opt for a </a:t>
            </a:r>
            <a:r>
              <a:rPr lang="en-GB" sz="2000" u="sng" dirty="0">
                <a:latin typeface="Ruluko" panose="02000000000000000000" pitchFamily="2" charset="0"/>
              </a:rPr>
              <a:t>small </a:t>
            </a:r>
            <a:r>
              <a:rPr lang="en-GB" sz="2000" dirty="0">
                <a:latin typeface="Ruluko" panose="02000000000000000000" pitchFamily="2" charset="0"/>
              </a:rPr>
              <a:t>rucksack rather than a book bag.</a:t>
            </a:r>
          </a:p>
          <a:p>
            <a:pPr marL="342900" indent="-342900">
              <a:buFont typeface="Arial" panose="020B0604020202020204" pitchFamily="34" charset="0"/>
              <a:buChar char="•"/>
            </a:pPr>
            <a:endParaRPr lang="en-GB" sz="2000" dirty="0">
              <a:latin typeface="Ruluko" panose="02000000000000000000" pitchFamily="2" charset="0"/>
            </a:endParaRPr>
          </a:p>
          <a:p>
            <a:r>
              <a:rPr lang="en-GB" sz="2000" b="1" dirty="0">
                <a:latin typeface="Ruluko" panose="02000000000000000000" pitchFamily="2" charset="0"/>
              </a:rPr>
              <a:t>Pencil cases</a:t>
            </a:r>
          </a:p>
          <a:p>
            <a:pPr marL="342900" indent="-342900">
              <a:buFont typeface="Arial" panose="020B0604020202020204" pitchFamily="34" charset="0"/>
              <a:buChar char="•"/>
            </a:pPr>
            <a:r>
              <a:rPr lang="en-GB" sz="2000" dirty="0">
                <a:latin typeface="Ruluko" panose="02000000000000000000" pitchFamily="2" charset="0"/>
              </a:rPr>
              <a:t>Must be taken home or stored in their trays at the end of each day.</a:t>
            </a:r>
          </a:p>
          <a:p>
            <a:pPr marL="342900" indent="-342900">
              <a:buFont typeface="Arial" panose="020B0604020202020204" pitchFamily="34" charset="0"/>
              <a:buChar char="•"/>
            </a:pPr>
            <a:endParaRPr lang="en-GB" sz="2000" dirty="0">
              <a:latin typeface="Ruluko" panose="02000000000000000000" pitchFamily="2" charset="0"/>
            </a:endParaRPr>
          </a:p>
          <a:p>
            <a:r>
              <a:rPr lang="en-GB" sz="2000" b="1" dirty="0">
                <a:latin typeface="Ruluko" panose="02000000000000000000" pitchFamily="2" charset="0"/>
              </a:rPr>
              <a:t>Water bottles</a:t>
            </a:r>
          </a:p>
          <a:p>
            <a:pPr marL="342900" indent="-342900">
              <a:buFont typeface="Arial" panose="020B0604020202020204" pitchFamily="34" charset="0"/>
              <a:buChar char="•"/>
            </a:pPr>
            <a:r>
              <a:rPr lang="en-GB" sz="2000" dirty="0">
                <a:latin typeface="Ruluko" panose="02000000000000000000" pitchFamily="2" charset="0"/>
              </a:rPr>
              <a:t>Please provide your child with a named water bottle that is refilled each day. </a:t>
            </a:r>
          </a:p>
          <a:p>
            <a:endParaRPr lang="en-GB" sz="2000" dirty="0">
              <a:latin typeface="Ruluko" panose="02000000000000000000" pitchFamily="2" charset="0"/>
            </a:endParaRPr>
          </a:p>
        </p:txBody>
      </p:sp>
      <p:grpSp>
        <p:nvGrpSpPr>
          <p:cNvPr id="4" name="Group 3"/>
          <p:cNvGrpSpPr/>
          <p:nvPr/>
        </p:nvGrpSpPr>
        <p:grpSpPr>
          <a:xfrm rot="4207850">
            <a:off x="8448877" y="1850665"/>
            <a:ext cx="917991" cy="990124"/>
            <a:chOff x="9032585" y="6164922"/>
            <a:chExt cx="917991" cy="990124"/>
          </a:xfrm>
        </p:grpSpPr>
        <p:sp>
          <p:nvSpPr>
            <p:cNvPr id="5" name="Freeform 4"/>
            <p:cNvSpPr/>
            <p:nvPr/>
          </p:nvSpPr>
          <p:spPr>
            <a:xfrm>
              <a:off x="9273884" y="6165118"/>
              <a:ext cx="170851" cy="334130"/>
            </a:xfrm>
            <a:custGeom>
              <a:avLst/>
              <a:gdLst/>
              <a:ahLst/>
              <a:cxnLst/>
              <a:rect l="0" t="0" r="0" b="0"/>
              <a:pathLst>
                <a:path w="170851" h="334130">
                  <a:moveTo>
                    <a:pt x="91796" y="314073"/>
                  </a:moveTo>
                  <a:lnTo>
                    <a:pt x="90882" y="316994"/>
                  </a:lnTo>
                  <a:lnTo>
                    <a:pt x="90161" y="320109"/>
                  </a:lnTo>
                  <a:lnTo>
                    <a:pt x="88718" y="326924"/>
                  </a:lnTo>
                  <a:lnTo>
                    <a:pt x="87613" y="329699"/>
                  </a:lnTo>
                  <a:lnTo>
                    <a:pt x="86314" y="332084"/>
                  </a:lnTo>
                  <a:lnTo>
                    <a:pt x="84342" y="333545"/>
                  </a:lnTo>
                  <a:lnTo>
                    <a:pt x="81987" y="334129"/>
                  </a:lnTo>
                  <a:lnTo>
                    <a:pt x="80351" y="328774"/>
                  </a:lnTo>
                  <a:lnTo>
                    <a:pt x="79053" y="324344"/>
                  </a:lnTo>
                  <a:lnTo>
                    <a:pt x="78140" y="320304"/>
                  </a:lnTo>
                  <a:lnTo>
                    <a:pt x="77082" y="316994"/>
                  </a:lnTo>
                  <a:lnTo>
                    <a:pt x="75255" y="310569"/>
                  </a:lnTo>
                  <a:lnTo>
                    <a:pt x="73812" y="307453"/>
                  </a:lnTo>
                  <a:lnTo>
                    <a:pt x="72177" y="304143"/>
                  </a:lnTo>
                  <a:lnTo>
                    <a:pt x="69243" y="296208"/>
                  </a:lnTo>
                  <a:lnTo>
                    <a:pt x="66166" y="289393"/>
                  </a:lnTo>
                  <a:lnTo>
                    <a:pt x="62704" y="283698"/>
                  </a:lnTo>
                  <a:lnTo>
                    <a:pt x="59242" y="278538"/>
                  </a:lnTo>
                  <a:lnTo>
                    <a:pt x="55635" y="274303"/>
                  </a:lnTo>
                  <a:lnTo>
                    <a:pt x="51789" y="270652"/>
                  </a:lnTo>
                  <a:lnTo>
                    <a:pt x="44191" y="264372"/>
                  </a:lnTo>
                  <a:lnTo>
                    <a:pt x="36738" y="259067"/>
                  </a:lnTo>
                  <a:lnTo>
                    <a:pt x="29621" y="253712"/>
                  </a:lnTo>
                  <a:lnTo>
                    <a:pt x="26351" y="250791"/>
                  </a:lnTo>
                  <a:lnTo>
                    <a:pt x="23273" y="247481"/>
                  </a:lnTo>
                  <a:lnTo>
                    <a:pt x="20532" y="243587"/>
                  </a:lnTo>
                  <a:lnTo>
                    <a:pt x="17984" y="239157"/>
                  </a:lnTo>
                  <a:lnTo>
                    <a:pt x="11107" y="223337"/>
                  </a:lnTo>
                  <a:lnTo>
                    <a:pt x="5818" y="207370"/>
                  </a:lnTo>
                  <a:lnTo>
                    <a:pt x="2356" y="191550"/>
                  </a:lnTo>
                  <a:lnTo>
                    <a:pt x="384" y="175535"/>
                  </a:lnTo>
                  <a:lnTo>
                    <a:pt x="0" y="159325"/>
                  </a:lnTo>
                  <a:lnTo>
                    <a:pt x="1298" y="143163"/>
                  </a:lnTo>
                  <a:lnTo>
                    <a:pt x="3991" y="126564"/>
                  </a:lnTo>
                  <a:lnTo>
                    <a:pt x="8174" y="109673"/>
                  </a:lnTo>
                  <a:lnTo>
                    <a:pt x="13079" y="93463"/>
                  </a:lnTo>
                  <a:lnTo>
                    <a:pt x="18368" y="78373"/>
                  </a:lnTo>
                  <a:lnTo>
                    <a:pt x="24716" y="64207"/>
                  </a:lnTo>
                  <a:lnTo>
                    <a:pt x="32169" y="50967"/>
                  </a:lnTo>
                  <a:lnTo>
                    <a:pt x="36738" y="44346"/>
                  </a:lnTo>
                  <a:lnTo>
                    <a:pt x="41786" y="38067"/>
                  </a:lnTo>
                  <a:lnTo>
                    <a:pt x="47460" y="31641"/>
                  </a:lnTo>
                  <a:lnTo>
                    <a:pt x="53616" y="25410"/>
                  </a:lnTo>
                  <a:lnTo>
                    <a:pt x="60732" y="19131"/>
                  </a:lnTo>
                  <a:lnTo>
                    <a:pt x="68715" y="12900"/>
                  </a:lnTo>
                  <a:lnTo>
                    <a:pt x="77418" y="6426"/>
                  </a:lnTo>
                  <a:lnTo>
                    <a:pt x="87083" y="0"/>
                  </a:lnTo>
                  <a:lnTo>
                    <a:pt x="95258" y="6815"/>
                  </a:lnTo>
                  <a:lnTo>
                    <a:pt x="103433" y="13971"/>
                  </a:lnTo>
                  <a:lnTo>
                    <a:pt x="111415" y="21711"/>
                  </a:lnTo>
                  <a:lnTo>
                    <a:pt x="119060" y="29986"/>
                  </a:lnTo>
                  <a:lnTo>
                    <a:pt x="126514" y="38456"/>
                  </a:lnTo>
                  <a:lnTo>
                    <a:pt x="133391" y="47462"/>
                  </a:lnTo>
                  <a:lnTo>
                    <a:pt x="140123" y="56856"/>
                  </a:lnTo>
                  <a:lnTo>
                    <a:pt x="146325" y="66592"/>
                  </a:lnTo>
                  <a:lnTo>
                    <a:pt x="151759" y="76717"/>
                  </a:lnTo>
                  <a:lnTo>
                    <a:pt x="156664" y="87037"/>
                  </a:lnTo>
                  <a:lnTo>
                    <a:pt x="161040" y="97698"/>
                  </a:lnTo>
                  <a:lnTo>
                    <a:pt x="164646" y="108553"/>
                  </a:lnTo>
                  <a:lnTo>
                    <a:pt x="167580" y="119798"/>
                  </a:lnTo>
                  <a:lnTo>
                    <a:pt x="169551" y="131188"/>
                  </a:lnTo>
                  <a:lnTo>
                    <a:pt x="170657" y="142774"/>
                  </a:lnTo>
                  <a:lnTo>
                    <a:pt x="170850" y="154554"/>
                  </a:lnTo>
                  <a:lnTo>
                    <a:pt x="170128" y="162294"/>
                  </a:lnTo>
                  <a:lnTo>
                    <a:pt x="169407" y="169645"/>
                  </a:lnTo>
                  <a:lnTo>
                    <a:pt x="167195" y="183274"/>
                  </a:lnTo>
                  <a:lnTo>
                    <a:pt x="164117" y="195590"/>
                  </a:lnTo>
                  <a:lnTo>
                    <a:pt x="160511" y="206786"/>
                  </a:lnTo>
                  <a:lnTo>
                    <a:pt x="156135" y="217106"/>
                  </a:lnTo>
                  <a:lnTo>
                    <a:pt x="151423" y="226501"/>
                  </a:lnTo>
                  <a:lnTo>
                    <a:pt x="146133" y="235311"/>
                  </a:lnTo>
                  <a:lnTo>
                    <a:pt x="140507" y="243587"/>
                  </a:lnTo>
                  <a:lnTo>
                    <a:pt x="128486" y="259602"/>
                  </a:lnTo>
                  <a:lnTo>
                    <a:pt x="115983" y="275812"/>
                  </a:lnTo>
                  <a:lnTo>
                    <a:pt x="109780" y="284428"/>
                  </a:lnTo>
                  <a:lnTo>
                    <a:pt x="103625" y="293434"/>
                  </a:lnTo>
                  <a:lnTo>
                    <a:pt x="97615" y="303413"/>
                  </a:lnTo>
                  <a:close/>
                </a:path>
              </a:pathLst>
            </a:custGeom>
            <a:solidFill>
              <a:srgbClr val="558800"/>
            </a:solidFill>
            <a:ln w="0" cap="flat" cmpd="sng" algn="ctr">
              <a:solidFill>
                <a:srgbClr val="5588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5"/>
            <p:cNvSpPr/>
            <p:nvPr/>
          </p:nvSpPr>
          <p:spPr>
            <a:xfrm>
              <a:off x="9273985" y="6164922"/>
              <a:ext cx="170712" cy="334424"/>
            </a:xfrm>
            <a:custGeom>
              <a:avLst/>
              <a:gdLst/>
              <a:ahLst/>
              <a:cxnLst/>
              <a:rect l="0" t="0" r="0" b="0"/>
              <a:pathLst>
                <a:path w="170712" h="334424">
                  <a:moveTo>
                    <a:pt x="91847" y="314465"/>
                  </a:moveTo>
                  <a:lnTo>
                    <a:pt x="90885" y="317385"/>
                  </a:lnTo>
                  <a:lnTo>
                    <a:pt x="89923" y="320306"/>
                  </a:lnTo>
                  <a:lnTo>
                    <a:pt x="88481" y="327121"/>
                  </a:lnTo>
                  <a:lnTo>
                    <a:pt x="87520" y="330042"/>
                  </a:lnTo>
                  <a:lnTo>
                    <a:pt x="86077" y="332476"/>
                  </a:lnTo>
                  <a:lnTo>
                    <a:pt x="84153" y="333936"/>
                  </a:lnTo>
                  <a:lnTo>
                    <a:pt x="81749" y="334423"/>
                  </a:lnTo>
                  <a:lnTo>
                    <a:pt x="80306" y="329068"/>
                  </a:lnTo>
                  <a:lnTo>
                    <a:pt x="78863" y="324687"/>
                  </a:lnTo>
                  <a:lnTo>
                    <a:pt x="77902" y="320306"/>
                  </a:lnTo>
                  <a:lnTo>
                    <a:pt x="76940" y="317385"/>
                  </a:lnTo>
                  <a:lnTo>
                    <a:pt x="75016" y="310570"/>
                  </a:lnTo>
                  <a:lnTo>
                    <a:pt x="73574" y="307650"/>
                  </a:lnTo>
                  <a:lnTo>
                    <a:pt x="72131" y="304242"/>
                  </a:lnTo>
                  <a:lnTo>
                    <a:pt x="69246" y="296453"/>
                  </a:lnTo>
                  <a:lnTo>
                    <a:pt x="65880" y="289638"/>
                  </a:lnTo>
                  <a:lnTo>
                    <a:pt x="62514" y="283797"/>
                  </a:lnTo>
                  <a:lnTo>
                    <a:pt x="59148" y="278929"/>
                  </a:lnTo>
                  <a:lnTo>
                    <a:pt x="55781" y="274548"/>
                  </a:lnTo>
                  <a:lnTo>
                    <a:pt x="51454" y="270654"/>
                  </a:lnTo>
                  <a:lnTo>
                    <a:pt x="44241" y="264325"/>
                  </a:lnTo>
                  <a:lnTo>
                    <a:pt x="36547" y="259458"/>
                  </a:lnTo>
                  <a:lnTo>
                    <a:pt x="29333" y="254103"/>
                  </a:lnTo>
                  <a:lnTo>
                    <a:pt x="26448" y="251182"/>
                  </a:lnTo>
                  <a:lnTo>
                    <a:pt x="23082" y="247775"/>
                  </a:lnTo>
                  <a:lnTo>
                    <a:pt x="20197" y="243880"/>
                  </a:lnTo>
                  <a:lnTo>
                    <a:pt x="17793" y="239499"/>
                  </a:lnTo>
                  <a:lnTo>
                    <a:pt x="11060" y="223435"/>
                  </a:lnTo>
                  <a:lnTo>
                    <a:pt x="5770" y="207371"/>
                  </a:lnTo>
                  <a:lnTo>
                    <a:pt x="2405" y="191794"/>
                  </a:lnTo>
                  <a:lnTo>
                    <a:pt x="481" y="175730"/>
                  </a:lnTo>
                  <a:lnTo>
                    <a:pt x="0" y="159666"/>
                  </a:lnTo>
                  <a:lnTo>
                    <a:pt x="962" y="143602"/>
                  </a:lnTo>
                  <a:lnTo>
                    <a:pt x="3847" y="126565"/>
                  </a:lnTo>
                  <a:lnTo>
                    <a:pt x="8175" y="110014"/>
                  </a:lnTo>
                  <a:lnTo>
                    <a:pt x="12984" y="93463"/>
                  </a:lnTo>
                  <a:lnTo>
                    <a:pt x="18273" y="78373"/>
                  </a:lnTo>
                  <a:lnTo>
                    <a:pt x="24525" y="64256"/>
                  </a:lnTo>
                  <a:lnTo>
                    <a:pt x="32219" y="51113"/>
                  </a:lnTo>
                  <a:lnTo>
                    <a:pt x="36547" y="44298"/>
                  </a:lnTo>
                  <a:lnTo>
                    <a:pt x="41836" y="38456"/>
                  </a:lnTo>
                  <a:lnTo>
                    <a:pt x="47606" y="31641"/>
                  </a:lnTo>
                  <a:lnTo>
                    <a:pt x="53377" y="25800"/>
                  </a:lnTo>
                  <a:lnTo>
                    <a:pt x="60590" y="19471"/>
                  </a:lnTo>
                  <a:lnTo>
                    <a:pt x="68765" y="13144"/>
                  </a:lnTo>
                  <a:lnTo>
                    <a:pt x="77421" y="6815"/>
                  </a:lnTo>
                  <a:lnTo>
                    <a:pt x="87038" y="0"/>
                  </a:lnTo>
                  <a:lnTo>
                    <a:pt x="95214" y="6815"/>
                  </a:lnTo>
                  <a:lnTo>
                    <a:pt x="103388" y="14117"/>
                  </a:lnTo>
                  <a:lnTo>
                    <a:pt x="111563" y="21905"/>
                  </a:lnTo>
                  <a:lnTo>
                    <a:pt x="118776" y="30181"/>
                  </a:lnTo>
                  <a:lnTo>
                    <a:pt x="126470" y="38456"/>
                  </a:lnTo>
                  <a:lnTo>
                    <a:pt x="133202" y="47705"/>
                  </a:lnTo>
                  <a:lnTo>
                    <a:pt x="139935" y="56954"/>
                  </a:lnTo>
                  <a:lnTo>
                    <a:pt x="146186" y="66690"/>
                  </a:lnTo>
                  <a:lnTo>
                    <a:pt x="151475" y="76913"/>
                  </a:lnTo>
                  <a:lnTo>
                    <a:pt x="156765" y="87135"/>
                  </a:lnTo>
                  <a:lnTo>
                    <a:pt x="161093" y="97844"/>
                  </a:lnTo>
                  <a:lnTo>
                    <a:pt x="164459" y="108554"/>
                  </a:lnTo>
                  <a:lnTo>
                    <a:pt x="167344" y="120237"/>
                  </a:lnTo>
                  <a:lnTo>
                    <a:pt x="169268" y="131432"/>
                  </a:lnTo>
                  <a:lnTo>
                    <a:pt x="170711" y="143115"/>
                  </a:lnTo>
                  <a:lnTo>
                    <a:pt x="170711" y="154798"/>
                  </a:lnTo>
                  <a:lnTo>
                    <a:pt x="170230" y="162587"/>
                  </a:lnTo>
                  <a:lnTo>
                    <a:pt x="169268" y="169889"/>
                  </a:lnTo>
                  <a:lnTo>
                    <a:pt x="166864" y="183519"/>
                  </a:lnTo>
                  <a:lnTo>
                    <a:pt x="163978" y="195689"/>
                  </a:lnTo>
                  <a:lnTo>
                    <a:pt x="160612" y="206884"/>
                  </a:lnTo>
                  <a:lnTo>
                    <a:pt x="156284" y="217107"/>
                  </a:lnTo>
                  <a:lnTo>
                    <a:pt x="151475" y="226843"/>
                  </a:lnTo>
                  <a:lnTo>
                    <a:pt x="146186" y="235605"/>
                  </a:lnTo>
                  <a:lnTo>
                    <a:pt x="140416" y="243880"/>
                  </a:lnTo>
                  <a:lnTo>
                    <a:pt x="128394" y="259944"/>
                  </a:lnTo>
                  <a:lnTo>
                    <a:pt x="115891" y="276008"/>
                  </a:lnTo>
                  <a:lnTo>
                    <a:pt x="109639" y="284770"/>
                  </a:lnTo>
                  <a:lnTo>
                    <a:pt x="103388" y="293533"/>
                  </a:lnTo>
                  <a:lnTo>
                    <a:pt x="97617" y="303755"/>
                  </a:lnTo>
                  <a:close/>
                </a:path>
              </a:pathLst>
            </a:custGeom>
            <a:solidFill>
              <a:schemeClr val="accent1">
                <a:alpha val="0"/>
              </a:schemeClr>
            </a:solidFill>
            <a:ln w="480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6"/>
            <p:cNvSpPr/>
            <p:nvPr/>
          </p:nvSpPr>
          <p:spPr>
            <a:xfrm>
              <a:off x="9340345" y="6173200"/>
              <a:ext cx="18756" cy="304241"/>
            </a:xfrm>
            <a:custGeom>
              <a:avLst/>
              <a:gdLst/>
              <a:ahLst/>
              <a:cxnLst/>
              <a:rect l="0" t="0" r="0" b="0"/>
              <a:pathLst>
                <a:path w="18756" h="304241">
                  <a:moveTo>
                    <a:pt x="18755" y="304240"/>
                  </a:moveTo>
                  <a:lnTo>
                    <a:pt x="17793" y="285255"/>
                  </a:lnTo>
                  <a:lnTo>
                    <a:pt x="15870" y="266271"/>
                  </a:lnTo>
                  <a:lnTo>
                    <a:pt x="11061" y="229275"/>
                  </a:lnTo>
                  <a:lnTo>
                    <a:pt x="6252" y="191793"/>
                  </a:lnTo>
                  <a:lnTo>
                    <a:pt x="2405" y="154310"/>
                  </a:lnTo>
                  <a:lnTo>
                    <a:pt x="962" y="135813"/>
                  </a:lnTo>
                  <a:lnTo>
                    <a:pt x="0" y="116828"/>
                  </a:lnTo>
                  <a:lnTo>
                    <a:pt x="0" y="97357"/>
                  </a:lnTo>
                  <a:lnTo>
                    <a:pt x="962" y="78372"/>
                  </a:lnTo>
                  <a:lnTo>
                    <a:pt x="2885" y="58901"/>
                  </a:lnTo>
                  <a:lnTo>
                    <a:pt x="6252" y="39429"/>
                  </a:lnTo>
                  <a:lnTo>
                    <a:pt x="10580" y="19958"/>
                  </a:lnTo>
                  <a:lnTo>
                    <a:pt x="16351"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Freeform 7"/>
            <p:cNvSpPr/>
            <p:nvPr/>
          </p:nvSpPr>
          <p:spPr>
            <a:xfrm>
              <a:off x="9343716" y="6204350"/>
              <a:ext cx="42805" cy="41379"/>
            </a:xfrm>
            <a:custGeom>
              <a:avLst/>
              <a:gdLst/>
              <a:ahLst/>
              <a:cxnLst/>
              <a:rect l="0" t="0" r="0" b="0"/>
              <a:pathLst>
                <a:path w="42805" h="41379">
                  <a:moveTo>
                    <a:pt x="42804" y="0"/>
                  </a:moveTo>
                  <a:lnTo>
                    <a:pt x="40400" y="7302"/>
                  </a:lnTo>
                  <a:lnTo>
                    <a:pt x="36552" y="14117"/>
                  </a:lnTo>
                  <a:lnTo>
                    <a:pt x="31743" y="20445"/>
                  </a:lnTo>
                  <a:lnTo>
                    <a:pt x="25971" y="25800"/>
                  </a:lnTo>
                  <a:lnTo>
                    <a:pt x="19238" y="30668"/>
                  </a:lnTo>
                  <a:lnTo>
                    <a:pt x="12505" y="35050"/>
                  </a:lnTo>
                  <a:lnTo>
                    <a:pt x="5771" y="38457"/>
                  </a:lnTo>
                  <a:lnTo>
                    <a:pt x="0" y="41378"/>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Freeform 8"/>
            <p:cNvSpPr/>
            <p:nvPr/>
          </p:nvSpPr>
          <p:spPr>
            <a:xfrm>
              <a:off x="9341307" y="6234536"/>
              <a:ext cx="66842" cy="70097"/>
            </a:xfrm>
            <a:custGeom>
              <a:avLst/>
              <a:gdLst/>
              <a:ahLst/>
              <a:cxnLst/>
              <a:rect l="0" t="0" r="0" b="0"/>
              <a:pathLst>
                <a:path w="66842" h="70097">
                  <a:moveTo>
                    <a:pt x="66841" y="0"/>
                  </a:moveTo>
                  <a:lnTo>
                    <a:pt x="65879" y="5841"/>
                  </a:lnTo>
                  <a:lnTo>
                    <a:pt x="64437" y="11196"/>
                  </a:lnTo>
                  <a:lnTo>
                    <a:pt x="62032" y="16063"/>
                  </a:lnTo>
                  <a:lnTo>
                    <a:pt x="59147" y="21418"/>
                  </a:lnTo>
                  <a:lnTo>
                    <a:pt x="55781" y="26286"/>
                  </a:lnTo>
                  <a:lnTo>
                    <a:pt x="51453" y="31154"/>
                  </a:lnTo>
                  <a:lnTo>
                    <a:pt x="42316" y="40402"/>
                  </a:lnTo>
                  <a:lnTo>
                    <a:pt x="32219" y="49164"/>
                  </a:lnTo>
                  <a:lnTo>
                    <a:pt x="21158" y="56953"/>
                  </a:lnTo>
                  <a:lnTo>
                    <a:pt x="10579" y="63768"/>
                  </a:lnTo>
                  <a:lnTo>
                    <a:pt x="0" y="70096"/>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Freeform 9"/>
            <p:cNvSpPr/>
            <p:nvPr/>
          </p:nvSpPr>
          <p:spPr>
            <a:xfrm>
              <a:off x="9345157" y="6272018"/>
              <a:ext cx="82709" cy="78374"/>
            </a:xfrm>
            <a:custGeom>
              <a:avLst/>
              <a:gdLst/>
              <a:ahLst/>
              <a:cxnLst/>
              <a:rect l="0" t="0" r="0" b="0"/>
              <a:pathLst>
                <a:path w="82709" h="78374">
                  <a:moveTo>
                    <a:pt x="82708" y="0"/>
                  </a:moveTo>
                  <a:lnTo>
                    <a:pt x="79342" y="7302"/>
                  </a:lnTo>
                  <a:lnTo>
                    <a:pt x="75015" y="14604"/>
                  </a:lnTo>
                  <a:lnTo>
                    <a:pt x="70686" y="20932"/>
                  </a:lnTo>
                  <a:lnTo>
                    <a:pt x="65397" y="26773"/>
                  </a:lnTo>
                  <a:lnTo>
                    <a:pt x="60108" y="32615"/>
                  </a:lnTo>
                  <a:lnTo>
                    <a:pt x="54337" y="37970"/>
                  </a:lnTo>
                  <a:lnTo>
                    <a:pt x="42797" y="47705"/>
                  </a:lnTo>
                  <a:lnTo>
                    <a:pt x="30775" y="56467"/>
                  </a:lnTo>
                  <a:lnTo>
                    <a:pt x="19235" y="64256"/>
                  </a:lnTo>
                  <a:lnTo>
                    <a:pt x="8656" y="71558"/>
                  </a:lnTo>
                  <a:lnTo>
                    <a:pt x="0" y="78373"/>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9349964" y="6321670"/>
              <a:ext cx="82707" cy="68636"/>
            </a:xfrm>
            <a:custGeom>
              <a:avLst/>
              <a:gdLst/>
              <a:ahLst/>
              <a:cxnLst/>
              <a:rect l="0" t="0" r="0" b="0"/>
              <a:pathLst>
                <a:path w="82707" h="68636">
                  <a:moveTo>
                    <a:pt x="82706" y="0"/>
                  </a:moveTo>
                  <a:lnTo>
                    <a:pt x="77898" y="8761"/>
                  </a:lnTo>
                  <a:lnTo>
                    <a:pt x="72608" y="16550"/>
                  </a:lnTo>
                  <a:lnTo>
                    <a:pt x="67319" y="23365"/>
                  </a:lnTo>
                  <a:lnTo>
                    <a:pt x="61548" y="29206"/>
                  </a:lnTo>
                  <a:lnTo>
                    <a:pt x="55778" y="34561"/>
                  </a:lnTo>
                  <a:lnTo>
                    <a:pt x="50008" y="38942"/>
                  </a:lnTo>
                  <a:lnTo>
                    <a:pt x="38468" y="46243"/>
                  </a:lnTo>
                  <a:lnTo>
                    <a:pt x="26928" y="52571"/>
                  </a:lnTo>
                  <a:lnTo>
                    <a:pt x="16349" y="57439"/>
                  </a:lnTo>
                  <a:lnTo>
                    <a:pt x="7213" y="62794"/>
                  </a:lnTo>
                  <a:lnTo>
                    <a:pt x="3366" y="65714"/>
                  </a:lnTo>
                  <a:lnTo>
                    <a:pt x="0" y="68635"/>
                  </a:lnTo>
                </a:path>
              </a:pathLst>
            </a:custGeom>
            <a:ln w="4808"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Freeform 11"/>
            <p:cNvSpPr/>
            <p:nvPr/>
          </p:nvSpPr>
          <p:spPr>
            <a:xfrm>
              <a:off x="9358623" y="6381057"/>
              <a:ext cx="62516" cy="52573"/>
            </a:xfrm>
            <a:custGeom>
              <a:avLst/>
              <a:gdLst/>
              <a:ahLst/>
              <a:cxnLst/>
              <a:rect l="0" t="0" r="0" b="0"/>
              <a:pathLst>
                <a:path w="62516" h="52573">
                  <a:moveTo>
                    <a:pt x="62515" y="0"/>
                  </a:moveTo>
                  <a:lnTo>
                    <a:pt x="59630" y="5355"/>
                  </a:lnTo>
                  <a:lnTo>
                    <a:pt x="55783" y="10223"/>
                  </a:lnTo>
                  <a:lnTo>
                    <a:pt x="51936" y="14604"/>
                  </a:lnTo>
                  <a:lnTo>
                    <a:pt x="48088" y="18498"/>
                  </a:lnTo>
                  <a:lnTo>
                    <a:pt x="39433" y="25313"/>
                  </a:lnTo>
                  <a:lnTo>
                    <a:pt x="30295" y="31154"/>
                  </a:lnTo>
                  <a:lnTo>
                    <a:pt x="21639" y="36022"/>
                  </a:lnTo>
                  <a:lnTo>
                    <a:pt x="12983" y="40889"/>
                  </a:lnTo>
                  <a:lnTo>
                    <a:pt x="5771" y="46244"/>
                  </a:lnTo>
                  <a:lnTo>
                    <a:pt x="2885" y="49164"/>
                  </a:lnTo>
                  <a:lnTo>
                    <a:pt x="0" y="52572"/>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Freeform 12"/>
            <p:cNvSpPr/>
            <p:nvPr/>
          </p:nvSpPr>
          <p:spPr>
            <a:xfrm>
              <a:off x="9302363" y="6244758"/>
              <a:ext cx="37508" cy="61336"/>
            </a:xfrm>
            <a:custGeom>
              <a:avLst/>
              <a:gdLst/>
              <a:ahLst/>
              <a:cxnLst/>
              <a:rect l="0" t="0" r="0" b="0"/>
              <a:pathLst>
                <a:path w="37508" h="61336">
                  <a:moveTo>
                    <a:pt x="0" y="0"/>
                  </a:moveTo>
                  <a:lnTo>
                    <a:pt x="962" y="9249"/>
                  </a:lnTo>
                  <a:lnTo>
                    <a:pt x="3366" y="18984"/>
                  </a:lnTo>
                  <a:lnTo>
                    <a:pt x="6732" y="27747"/>
                  </a:lnTo>
                  <a:lnTo>
                    <a:pt x="11060" y="36509"/>
                  </a:lnTo>
                  <a:lnTo>
                    <a:pt x="16830" y="44297"/>
                  </a:lnTo>
                  <a:lnTo>
                    <a:pt x="23082" y="51112"/>
                  </a:lnTo>
                  <a:lnTo>
                    <a:pt x="30294" y="56467"/>
                  </a:lnTo>
                  <a:lnTo>
                    <a:pt x="37507" y="61335"/>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Freeform 13"/>
            <p:cNvSpPr/>
            <p:nvPr/>
          </p:nvSpPr>
          <p:spPr>
            <a:xfrm>
              <a:off x="9323998" y="6199974"/>
              <a:ext cx="18274" cy="47704"/>
            </a:xfrm>
            <a:custGeom>
              <a:avLst/>
              <a:gdLst/>
              <a:ahLst/>
              <a:cxnLst/>
              <a:rect l="0" t="0" r="0" b="0"/>
              <a:pathLst>
                <a:path w="18274" h="47704">
                  <a:moveTo>
                    <a:pt x="2404" y="0"/>
                  </a:moveTo>
                  <a:lnTo>
                    <a:pt x="961" y="4867"/>
                  </a:lnTo>
                  <a:lnTo>
                    <a:pt x="480" y="9249"/>
                  </a:lnTo>
                  <a:lnTo>
                    <a:pt x="0" y="13142"/>
                  </a:lnTo>
                  <a:lnTo>
                    <a:pt x="0" y="17037"/>
                  </a:lnTo>
                  <a:lnTo>
                    <a:pt x="961" y="20444"/>
                  </a:lnTo>
                  <a:lnTo>
                    <a:pt x="1442" y="23852"/>
                  </a:lnTo>
                  <a:lnTo>
                    <a:pt x="4327" y="29693"/>
                  </a:lnTo>
                  <a:lnTo>
                    <a:pt x="7694" y="34561"/>
                  </a:lnTo>
                  <a:lnTo>
                    <a:pt x="11541" y="39428"/>
                  </a:lnTo>
                  <a:lnTo>
                    <a:pt x="15388" y="43809"/>
                  </a:lnTo>
                  <a:lnTo>
                    <a:pt x="18273" y="47703"/>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eform 14"/>
            <p:cNvSpPr/>
            <p:nvPr/>
          </p:nvSpPr>
          <p:spPr>
            <a:xfrm>
              <a:off x="9292741" y="6286621"/>
              <a:ext cx="51935" cy="62796"/>
            </a:xfrm>
            <a:custGeom>
              <a:avLst/>
              <a:gdLst/>
              <a:ahLst/>
              <a:cxnLst/>
              <a:rect l="0" t="0" r="0" b="0"/>
              <a:pathLst>
                <a:path w="51935" h="62796">
                  <a:moveTo>
                    <a:pt x="0" y="0"/>
                  </a:moveTo>
                  <a:lnTo>
                    <a:pt x="3367" y="9735"/>
                  </a:lnTo>
                  <a:lnTo>
                    <a:pt x="7213" y="19958"/>
                  </a:lnTo>
                  <a:lnTo>
                    <a:pt x="12503" y="29693"/>
                  </a:lnTo>
                  <a:lnTo>
                    <a:pt x="18754" y="38456"/>
                  </a:lnTo>
                  <a:lnTo>
                    <a:pt x="25968" y="46731"/>
                  </a:lnTo>
                  <a:lnTo>
                    <a:pt x="33661" y="53546"/>
                  </a:lnTo>
                  <a:lnTo>
                    <a:pt x="42798" y="58900"/>
                  </a:lnTo>
                  <a:lnTo>
                    <a:pt x="47125" y="61334"/>
                  </a:lnTo>
                  <a:lnTo>
                    <a:pt x="51934" y="62795"/>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9284567" y="6338218"/>
              <a:ext cx="62032" cy="53060"/>
            </a:xfrm>
            <a:custGeom>
              <a:avLst/>
              <a:gdLst/>
              <a:ahLst/>
              <a:cxnLst/>
              <a:rect l="0" t="0" r="0" b="0"/>
              <a:pathLst>
                <a:path w="62032" h="53060">
                  <a:moveTo>
                    <a:pt x="0" y="0"/>
                  </a:moveTo>
                  <a:lnTo>
                    <a:pt x="3365" y="6328"/>
                  </a:lnTo>
                  <a:lnTo>
                    <a:pt x="7212" y="11683"/>
                  </a:lnTo>
                  <a:lnTo>
                    <a:pt x="15387" y="21419"/>
                  </a:lnTo>
                  <a:lnTo>
                    <a:pt x="23081" y="28720"/>
                  </a:lnTo>
                  <a:lnTo>
                    <a:pt x="31256" y="35048"/>
                  </a:lnTo>
                  <a:lnTo>
                    <a:pt x="39431" y="39916"/>
                  </a:lnTo>
                  <a:lnTo>
                    <a:pt x="47605" y="44784"/>
                  </a:lnTo>
                  <a:lnTo>
                    <a:pt x="55299" y="48678"/>
                  </a:lnTo>
                  <a:lnTo>
                    <a:pt x="62031" y="53059"/>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Freeform 16"/>
            <p:cNvSpPr/>
            <p:nvPr/>
          </p:nvSpPr>
          <p:spPr>
            <a:xfrm>
              <a:off x="9294665" y="6386898"/>
              <a:ext cx="59149" cy="49168"/>
            </a:xfrm>
            <a:custGeom>
              <a:avLst/>
              <a:gdLst/>
              <a:ahLst/>
              <a:cxnLst/>
              <a:rect l="0" t="0" r="0" b="0"/>
              <a:pathLst>
                <a:path w="59149" h="49168">
                  <a:moveTo>
                    <a:pt x="0" y="0"/>
                  </a:moveTo>
                  <a:lnTo>
                    <a:pt x="6732" y="8762"/>
                  </a:lnTo>
                  <a:lnTo>
                    <a:pt x="13946" y="16065"/>
                  </a:lnTo>
                  <a:lnTo>
                    <a:pt x="21159" y="22393"/>
                  </a:lnTo>
                  <a:lnTo>
                    <a:pt x="28853" y="27748"/>
                  </a:lnTo>
                  <a:lnTo>
                    <a:pt x="43760" y="37971"/>
                  </a:lnTo>
                  <a:lnTo>
                    <a:pt x="51454" y="43325"/>
                  </a:lnTo>
                  <a:lnTo>
                    <a:pt x="59148" y="49167"/>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9302456" y="6477150"/>
              <a:ext cx="648068" cy="677794"/>
            </a:xfrm>
            <a:custGeom>
              <a:avLst/>
              <a:gdLst/>
              <a:ahLst/>
              <a:cxnLst/>
              <a:rect l="0" t="0" r="0" b="0"/>
              <a:pathLst>
                <a:path w="648068" h="677794">
                  <a:moveTo>
                    <a:pt x="110648" y="118678"/>
                  </a:moveTo>
                  <a:lnTo>
                    <a:pt x="115745" y="107822"/>
                  </a:lnTo>
                  <a:lnTo>
                    <a:pt x="121564" y="97502"/>
                  </a:lnTo>
                  <a:lnTo>
                    <a:pt x="127767" y="87767"/>
                  </a:lnTo>
                  <a:lnTo>
                    <a:pt x="134451" y="78761"/>
                  </a:lnTo>
                  <a:lnTo>
                    <a:pt x="141761" y="70097"/>
                  </a:lnTo>
                  <a:lnTo>
                    <a:pt x="149358" y="62016"/>
                  </a:lnTo>
                  <a:lnTo>
                    <a:pt x="157388" y="54666"/>
                  </a:lnTo>
                  <a:lnTo>
                    <a:pt x="165756" y="47656"/>
                  </a:lnTo>
                  <a:lnTo>
                    <a:pt x="174459" y="41230"/>
                  </a:lnTo>
                  <a:lnTo>
                    <a:pt x="183548" y="35341"/>
                  </a:lnTo>
                  <a:lnTo>
                    <a:pt x="192829" y="29792"/>
                  </a:lnTo>
                  <a:lnTo>
                    <a:pt x="202446" y="25021"/>
                  </a:lnTo>
                  <a:lnTo>
                    <a:pt x="212255" y="20445"/>
                  </a:lnTo>
                  <a:lnTo>
                    <a:pt x="222450" y="16551"/>
                  </a:lnTo>
                  <a:lnTo>
                    <a:pt x="232596" y="13095"/>
                  </a:lnTo>
                  <a:lnTo>
                    <a:pt x="253514" y="7205"/>
                  </a:lnTo>
                  <a:lnTo>
                    <a:pt x="274576" y="3311"/>
                  </a:lnTo>
                  <a:lnTo>
                    <a:pt x="295879" y="925"/>
                  </a:lnTo>
                  <a:lnTo>
                    <a:pt x="317133" y="0"/>
                  </a:lnTo>
                  <a:lnTo>
                    <a:pt x="337859" y="584"/>
                  </a:lnTo>
                  <a:lnTo>
                    <a:pt x="358199" y="2386"/>
                  </a:lnTo>
                  <a:lnTo>
                    <a:pt x="377626" y="5550"/>
                  </a:lnTo>
                  <a:lnTo>
                    <a:pt x="395995" y="9931"/>
                  </a:lnTo>
                  <a:lnTo>
                    <a:pt x="408931" y="13630"/>
                  </a:lnTo>
                  <a:lnTo>
                    <a:pt x="421433" y="17865"/>
                  </a:lnTo>
                  <a:lnTo>
                    <a:pt x="433647" y="22636"/>
                  </a:lnTo>
                  <a:lnTo>
                    <a:pt x="445621" y="27601"/>
                  </a:lnTo>
                  <a:lnTo>
                    <a:pt x="457451" y="33101"/>
                  </a:lnTo>
                  <a:lnTo>
                    <a:pt x="468703" y="39186"/>
                  </a:lnTo>
                  <a:lnTo>
                    <a:pt x="479811" y="45466"/>
                  </a:lnTo>
                  <a:lnTo>
                    <a:pt x="490679" y="52086"/>
                  </a:lnTo>
                  <a:lnTo>
                    <a:pt x="501065" y="59242"/>
                  </a:lnTo>
                  <a:lnTo>
                    <a:pt x="511212" y="66786"/>
                  </a:lnTo>
                  <a:lnTo>
                    <a:pt x="520877" y="74721"/>
                  </a:lnTo>
                  <a:lnTo>
                    <a:pt x="530494" y="83191"/>
                  </a:lnTo>
                  <a:lnTo>
                    <a:pt x="539583" y="91807"/>
                  </a:lnTo>
                  <a:lnTo>
                    <a:pt x="548287" y="100813"/>
                  </a:lnTo>
                  <a:lnTo>
                    <a:pt x="556846" y="110402"/>
                  </a:lnTo>
                  <a:lnTo>
                    <a:pt x="565021" y="120138"/>
                  </a:lnTo>
                  <a:lnTo>
                    <a:pt x="572859" y="130263"/>
                  </a:lnTo>
                  <a:lnTo>
                    <a:pt x="580313" y="140923"/>
                  </a:lnTo>
                  <a:lnTo>
                    <a:pt x="587381" y="151779"/>
                  </a:lnTo>
                  <a:lnTo>
                    <a:pt x="594114" y="163023"/>
                  </a:lnTo>
                  <a:lnTo>
                    <a:pt x="600461" y="174803"/>
                  </a:lnTo>
                  <a:lnTo>
                    <a:pt x="606664" y="186583"/>
                  </a:lnTo>
                  <a:lnTo>
                    <a:pt x="612290" y="198898"/>
                  </a:lnTo>
                  <a:lnTo>
                    <a:pt x="617724" y="211604"/>
                  </a:lnTo>
                  <a:lnTo>
                    <a:pt x="622629" y="224455"/>
                  </a:lnTo>
                  <a:lnTo>
                    <a:pt x="627197" y="237890"/>
                  </a:lnTo>
                  <a:lnTo>
                    <a:pt x="631525" y="251325"/>
                  </a:lnTo>
                  <a:lnTo>
                    <a:pt x="635372" y="265296"/>
                  </a:lnTo>
                  <a:lnTo>
                    <a:pt x="638978" y="279461"/>
                  </a:lnTo>
                  <a:lnTo>
                    <a:pt x="642104" y="294016"/>
                  </a:lnTo>
                  <a:lnTo>
                    <a:pt x="644797" y="308911"/>
                  </a:lnTo>
                  <a:lnTo>
                    <a:pt x="647153" y="324001"/>
                  </a:lnTo>
                  <a:lnTo>
                    <a:pt x="648067" y="337046"/>
                  </a:lnTo>
                  <a:lnTo>
                    <a:pt x="648067" y="350482"/>
                  </a:lnTo>
                  <a:lnTo>
                    <a:pt x="647153" y="364453"/>
                  </a:lnTo>
                  <a:lnTo>
                    <a:pt x="645518" y="378618"/>
                  </a:lnTo>
                  <a:lnTo>
                    <a:pt x="643018" y="392978"/>
                  </a:lnTo>
                  <a:lnTo>
                    <a:pt x="639748" y="407727"/>
                  </a:lnTo>
                  <a:lnTo>
                    <a:pt x="635565" y="422428"/>
                  </a:lnTo>
                  <a:lnTo>
                    <a:pt x="630659" y="437323"/>
                  </a:lnTo>
                  <a:lnTo>
                    <a:pt x="624985" y="452219"/>
                  </a:lnTo>
                  <a:lnTo>
                    <a:pt x="618830" y="467115"/>
                  </a:lnTo>
                  <a:lnTo>
                    <a:pt x="611713" y="482059"/>
                  </a:lnTo>
                  <a:lnTo>
                    <a:pt x="604115" y="496759"/>
                  </a:lnTo>
                  <a:lnTo>
                    <a:pt x="595748" y="511120"/>
                  </a:lnTo>
                  <a:lnTo>
                    <a:pt x="586852" y="525479"/>
                  </a:lnTo>
                  <a:lnTo>
                    <a:pt x="577187" y="539255"/>
                  </a:lnTo>
                  <a:lnTo>
                    <a:pt x="567041" y="553031"/>
                  </a:lnTo>
                  <a:lnTo>
                    <a:pt x="556317" y="566126"/>
                  </a:lnTo>
                  <a:lnTo>
                    <a:pt x="544872" y="578830"/>
                  </a:lnTo>
                  <a:lnTo>
                    <a:pt x="533043" y="591146"/>
                  </a:lnTo>
                  <a:lnTo>
                    <a:pt x="520685" y="602731"/>
                  </a:lnTo>
                  <a:lnTo>
                    <a:pt x="507798" y="613782"/>
                  </a:lnTo>
                  <a:lnTo>
                    <a:pt x="494526" y="623906"/>
                  </a:lnTo>
                  <a:lnTo>
                    <a:pt x="480869" y="633642"/>
                  </a:lnTo>
                  <a:lnTo>
                    <a:pt x="466539" y="642306"/>
                  </a:lnTo>
                  <a:lnTo>
                    <a:pt x="451969" y="650192"/>
                  </a:lnTo>
                  <a:lnTo>
                    <a:pt x="437062" y="657202"/>
                  </a:lnTo>
                  <a:lnTo>
                    <a:pt x="421626" y="663238"/>
                  </a:lnTo>
                  <a:lnTo>
                    <a:pt x="405998" y="668203"/>
                  </a:lnTo>
                  <a:lnTo>
                    <a:pt x="389985" y="672292"/>
                  </a:lnTo>
                  <a:lnTo>
                    <a:pt x="373636" y="675018"/>
                  </a:lnTo>
                  <a:lnTo>
                    <a:pt x="356949" y="676673"/>
                  </a:lnTo>
                  <a:lnTo>
                    <a:pt x="340022" y="677062"/>
                  </a:lnTo>
                  <a:lnTo>
                    <a:pt x="327135" y="677793"/>
                  </a:lnTo>
                  <a:lnTo>
                    <a:pt x="314200" y="677793"/>
                  </a:lnTo>
                  <a:lnTo>
                    <a:pt x="301697" y="677062"/>
                  </a:lnTo>
                  <a:lnTo>
                    <a:pt x="289483" y="675943"/>
                  </a:lnTo>
                  <a:lnTo>
                    <a:pt x="277317" y="674093"/>
                  </a:lnTo>
                  <a:lnTo>
                    <a:pt x="265488" y="671708"/>
                  </a:lnTo>
                  <a:lnTo>
                    <a:pt x="253899" y="668787"/>
                  </a:lnTo>
                  <a:lnTo>
                    <a:pt x="242406" y="665478"/>
                  </a:lnTo>
                  <a:lnTo>
                    <a:pt x="231346" y="661583"/>
                  </a:lnTo>
                  <a:lnTo>
                    <a:pt x="220430" y="657202"/>
                  </a:lnTo>
                  <a:lnTo>
                    <a:pt x="209899" y="652578"/>
                  </a:lnTo>
                  <a:lnTo>
                    <a:pt x="199513" y="647417"/>
                  </a:lnTo>
                  <a:lnTo>
                    <a:pt x="189558" y="641917"/>
                  </a:lnTo>
                  <a:lnTo>
                    <a:pt x="179749" y="636222"/>
                  </a:lnTo>
                  <a:lnTo>
                    <a:pt x="160995" y="623711"/>
                  </a:lnTo>
                  <a:lnTo>
                    <a:pt x="143395" y="610471"/>
                  </a:lnTo>
                  <a:lnTo>
                    <a:pt x="126998" y="596306"/>
                  </a:lnTo>
                  <a:lnTo>
                    <a:pt x="111754" y="581556"/>
                  </a:lnTo>
                  <a:lnTo>
                    <a:pt x="97953" y="566856"/>
                  </a:lnTo>
                  <a:lnTo>
                    <a:pt x="85210" y="551960"/>
                  </a:lnTo>
                  <a:lnTo>
                    <a:pt x="73958" y="537064"/>
                  </a:lnTo>
                  <a:lnTo>
                    <a:pt x="64148" y="522899"/>
                  </a:lnTo>
                  <a:lnTo>
                    <a:pt x="55588" y="509269"/>
                  </a:lnTo>
                  <a:lnTo>
                    <a:pt x="41067" y="482934"/>
                  </a:lnTo>
                  <a:lnTo>
                    <a:pt x="34527" y="469694"/>
                  </a:lnTo>
                  <a:lnTo>
                    <a:pt x="28516" y="456648"/>
                  </a:lnTo>
                  <a:lnTo>
                    <a:pt x="23082" y="443749"/>
                  </a:lnTo>
                  <a:lnTo>
                    <a:pt x="18322" y="430898"/>
                  </a:lnTo>
                  <a:lnTo>
                    <a:pt x="13993" y="417998"/>
                  </a:lnTo>
                  <a:lnTo>
                    <a:pt x="10147" y="405293"/>
                  </a:lnTo>
                  <a:lnTo>
                    <a:pt x="7069" y="392637"/>
                  </a:lnTo>
                  <a:lnTo>
                    <a:pt x="4520" y="380127"/>
                  </a:lnTo>
                  <a:lnTo>
                    <a:pt x="2357" y="367617"/>
                  </a:lnTo>
                  <a:lnTo>
                    <a:pt x="1058" y="355252"/>
                  </a:lnTo>
                  <a:lnTo>
                    <a:pt x="144" y="342937"/>
                  </a:lnTo>
                  <a:lnTo>
                    <a:pt x="0" y="330816"/>
                  </a:lnTo>
                  <a:lnTo>
                    <a:pt x="337" y="318647"/>
                  </a:lnTo>
                  <a:lnTo>
                    <a:pt x="1251" y="306720"/>
                  </a:lnTo>
                  <a:lnTo>
                    <a:pt x="2885" y="294746"/>
                  </a:lnTo>
                  <a:lnTo>
                    <a:pt x="5050" y="282965"/>
                  </a:lnTo>
                  <a:lnTo>
                    <a:pt x="7983" y="271380"/>
                  </a:lnTo>
                  <a:lnTo>
                    <a:pt x="11589" y="259795"/>
                  </a:lnTo>
                  <a:lnTo>
                    <a:pt x="15773" y="248209"/>
                  </a:lnTo>
                  <a:lnTo>
                    <a:pt x="20533" y="236965"/>
                  </a:lnTo>
                  <a:lnTo>
                    <a:pt x="25967" y="225769"/>
                  </a:lnTo>
                  <a:lnTo>
                    <a:pt x="32170" y="214524"/>
                  </a:lnTo>
                  <a:lnTo>
                    <a:pt x="38854" y="203669"/>
                  </a:lnTo>
                  <a:lnTo>
                    <a:pt x="46500" y="192619"/>
                  </a:lnTo>
                  <a:lnTo>
                    <a:pt x="54675" y="181959"/>
                  </a:lnTo>
                  <a:lnTo>
                    <a:pt x="63571" y="171298"/>
                  </a:lnTo>
                  <a:lnTo>
                    <a:pt x="73044" y="160784"/>
                  </a:lnTo>
                  <a:lnTo>
                    <a:pt x="83383" y="150513"/>
                  </a:lnTo>
                  <a:lnTo>
                    <a:pt x="94298" y="140388"/>
                  </a:lnTo>
                  <a:lnTo>
                    <a:pt x="106128" y="130263"/>
                  </a:lnTo>
                  <a:close/>
                </a:path>
              </a:pathLst>
            </a:custGeom>
            <a:solidFill>
              <a:srgbClr val="00DB00"/>
            </a:solidFill>
            <a:ln w="0" cap="flat" cmpd="sng" algn="ctr">
              <a:solidFill>
                <a:srgbClr val="00DB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9302363" y="6476956"/>
              <a:ext cx="648213" cy="678090"/>
            </a:xfrm>
            <a:custGeom>
              <a:avLst/>
              <a:gdLst/>
              <a:ahLst/>
              <a:cxnLst/>
              <a:rect l="0" t="0" r="0" b="0"/>
              <a:pathLst>
                <a:path w="648213" h="678090">
                  <a:moveTo>
                    <a:pt x="106272" y="130458"/>
                  </a:moveTo>
                  <a:lnTo>
                    <a:pt x="94250" y="140680"/>
                  </a:lnTo>
                  <a:lnTo>
                    <a:pt x="83671" y="150903"/>
                  </a:lnTo>
                  <a:lnTo>
                    <a:pt x="73093" y="161125"/>
                  </a:lnTo>
                  <a:lnTo>
                    <a:pt x="63475" y="171347"/>
                  </a:lnTo>
                  <a:lnTo>
                    <a:pt x="54819" y="182057"/>
                  </a:lnTo>
                  <a:lnTo>
                    <a:pt x="46645" y="192766"/>
                  </a:lnTo>
                  <a:lnTo>
                    <a:pt x="38951" y="203963"/>
                  </a:lnTo>
                  <a:lnTo>
                    <a:pt x="32218" y="214671"/>
                  </a:lnTo>
                  <a:lnTo>
                    <a:pt x="25967" y="225867"/>
                  </a:lnTo>
                  <a:lnTo>
                    <a:pt x="20677" y="237064"/>
                  </a:lnTo>
                  <a:lnTo>
                    <a:pt x="15869" y="248260"/>
                  </a:lnTo>
                  <a:lnTo>
                    <a:pt x="11541" y="259942"/>
                  </a:lnTo>
                  <a:lnTo>
                    <a:pt x="8175" y="271625"/>
                  </a:lnTo>
                  <a:lnTo>
                    <a:pt x="5290" y="283308"/>
                  </a:lnTo>
                  <a:lnTo>
                    <a:pt x="2885" y="294990"/>
                  </a:lnTo>
                  <a:lnTo>
                    <a:pt x="1443" y="306673"/>
                  </a:lnTo>
                  <a:lnTo>
                    <a:pt x="481" y="318843"/>
                  </a:lnTo>
                  <a:lnTo>
                    <a:pt x="0" y="331013"/>
                  </a:lnTo>
                  <a:lnTo>
                    <a:pt x="0" y="343183"/>
                  </a:lnTo>
                  <a:lnTo>
                    <a:pt x="962" y="355352"/>
                  </a:lnTo>
                  <a:lnTo>
                    <a:pt x="2405" y="368008"/>
                  </a:lnTo>
                  <a:lnTo>
                    <a:pt x="4809" y="380178"/>
                  </a:lnTo>
                  <a:lnTo>
                    <a:pt x="7213" y="392834"/>
                  </a:lnTo>
                  <a:lnTo>
                    <a:pt x="10099" y="405491"/>
                  </a:lnTo>
                  <a:lnTo>
                    <a:pt x="13945" y="418147"/>
                  </a:lnTo>
                  <a:lnTo>
                    <a:pt x="18274" y="431291"/>
                  </a:lnTo>
                  <a:lnTo>
                    <a:pt x="23082" y="443946"/>
                  </a:lnTo>
                  <a:lnTo>
                    <a:pt x="28853" y="456603"/>
                  </a:lnTo>
                  <a:lnTo>
                    <a:pt x="34623" y="469746"/>
                  </a:lnTo>
                  <a:lnTo>
                    <a:pt x="41355" y="483376"/>
                  </a:lnTo>
                  <a:lnTo>
                    <a:pt x="55781" y="509663"/>
                  </a:lnTo>
                  <a:lnTo>
                    <a:pt x="64437" y="523293"/>
                  </a:lnTo>
                  <a:lnTo>
                    <a:pt x="74054" y="537409"/>
                  </a:lnTo>
                  <a:lnTo>
                    <a:pt x="85114" y="552013"/>
                  </a:lnTo>
                  <a:lnTo>
                    <a:pt x="98097" y="567103"/>
                  </a:lnTo>
                  <a:lnTo>
                    <a:pt x="112043" y="581706"/>
                  </a:lnTo>
                  <a:lnTo>
                    <a:pt x="126950" y="596310"/>
                  </a:lnTo>
                  <a:lnTo>
                    <a:pt x="143299" y="610914"/>
                  </a:lnTo>
                  <a:lnTo>
                    <a:pt x="161091" y="624056"/>
                  </a:lnTo>
                  <a:lnTo>
                    <a:pt x="179845" y="636226"/>
                  </a:lnTo>
                  <a:lnTo>
                    <a:pt x="189462" y="642068"/>
                  </a:lnTo>
                  <a:lnTo>
                    <a:pt x="199561" y="647422"/>
                  </a:lnTo>
                  <a:lnTo>
                    <a:pt x="210140" y="652777"/>
                  </a:lnTo>
                  <a:lnTo>
                    <a:pt x="220719" y="657158"/>
                  </a:lnTo>
                  <a:lnTo>
                    <a:pt x="231298" y="662025"/>
                  </a:lnTo>
                  <a:lnTo>
                    <a:pt x="242358" y="665920"/>
                  </a:lnTo>
                  <a:lnTo>
                    <a:pt x="253899" y="668840"/>
                  </a:lnTo>
                  <a:lnTo>
                    <a:pt x="265440" y="671761"/>
                  </a:lnTo>
                  <a:lnTo>
                    <a:pt x="277462" y="674195"/>
                  </a:lnTo>
                  <a:lnTo>
                    <a:pt x="289483" y="676142"/>
                  </a:lnTo>
                  <a:lnTo>
                    <a:pt x="301986" y="677116"/>
                  </a:lnTo>
                  <a:lnTo>
                    <a:pt x="314489" y="678089"/>
                  </a:lnTo>
                  <a:lnTo>
                    <a:pt x="327472" y="678089"/>
                  </a:lnTo>
                  <a:lnTo>
                    <a:pt x="339975" y="677116"/>
                  </a:lnTo>
                  <a:lnTo>
                    <a:pt x="357286" y="676629"/>
                  </a:lnTo>
                  <a:lnTo>
                    <a:pt x="373636" y="675169"/>
                  </a:lnTo>
                  <a:lnTo>
                    <a:pt x="389985" y="672735"/>
                  </a:lnTo>
                  <a:lnTo>
                    <a:pt x="405854" y="668354"/>
                  </a:lnTo>
                  <a:lnTo>
                    <a:pt x="421723" y="663486"/>
                  </a:lnTo>
                  <a:lnTo>
                    <a:pt x="437110" y="657158"/>
                  </a:lnTo>
                  <a:lnTo>
                    <a:pt x="452018" y="650343"/>
                  </a:lnTo>
                  <a:lnTo>
                    <a:pt x="466443" y="642554"/>
                  </a:lnTo>
                  <a:lnTo>
                    <a:pt x="480869" y="633792"/>
                  </a:lnTo>
                  <a:lnTo>
                    <a:pt x="494814" y="624056"/>
                  </a:lnTo>
                  <a:lnTo>
                    <a:pt x="507798" y="613834"/>
                  </a:lnTo>
                  <a:lnTo>
                    <a:pt x="520782" y="603125"/>
                  </a:lnTo>
                  <a:lnTo>
                    <a:pt x="533284" y="591442"/>
                  </a:lnTo>
                  <a:lnTo>
                    <a:pt x="544825" y="579272"/>
                  </a:lnTo>
                  <a:lnTo>
                    <a:pt x="556365" y="566129"/>
                  </a:lnTo>
                  <a:lnTo>
                    <a:pt x="566945" y="553473"/>
                  </a:lnTo>
                  <a:lnTo>
                    <a:pt x="577524" y="539356"/>
                  </a:lnTo>
                  <a:lnTo>
                    <a:pt x="587141" y="525727"/>
                  </a:lnTo>
                  <a:lnTo>
                    <a:pt x="595797" y="511123"/>
                  </a:lnTo>
                  <a:lnTo>
                    <a:pt x="603972" y="497006"/>
                  </a:lnTo>
                  <a:lnTo>
                    <a:pt x="611666" y="482402"/>
                  </a:lnTo>
                  <a:lnTo>
                    <a:pt x="618879" y="467312"/>
                  </a:lnTo>
                  <a:lnTo>
                    <a:pt x="625130" y="452222"/>
                  </a:lnTo>
                  <a:lnTo>
                    <a:pt x="630900" y="437618"/>
                  </a:lnTo>
                  <a:lnTo>
                    <a:pt x="635709" y="422528"/>
                  </a:lnTo>
                  <a:lnTo>
                    <a:pt x="640037" y="407925"/>
                  </a:lnTo>
                  <a:lnTo>
                    <a:pt x="642922" y="393321"/>
                  </a:lnTo>
                  <a:lnTo>
                    <a:pt x="645807" y="378718"/>
                  </a:lnTo>
                  <a:lnTo>
                    <a:pt x="647250" y="364601"/>
                  </a:lnTo>
                  <a:lnTo>
                    <a:pt x="648212" y="350484"/>
                  </a:lnTo>
                  <a:lnTo>
                    <a:pt x="648212" y="337341"/>
                  </a:lnTo>
                  <a:lnTo>
                    <a:pt x="647250" y="324198"/>
                  </a:lnTo>
                  <a:lnTo>
                    <a:pt x="644846" y="309107"/>
                  </a:lnTo>
                  <a:lnTo>
                    <a:pt x="642442" y="294018"/>
                  </a:lnTo>
                  <a:lnTo>
                    <a:pt x="639075" y="279901"/>
                  </a:lnTo>
                  <a:lnTo>
                    <a:pt x="635228" y="265297"/>
                  </a:lnTo>
                  <a:lnTo>
                    <a:pt x="631862" y="251667"/>
                  </a:lnTo>
                  <a:lnTo>
                    <a:pt x="627053" y="238037"/>
                  </a:lnTo>
                  <a:lnTo>
                    <a:pt x="622726" y="224894"/>
                  </a:lnTo>
                  <a:lnTo>
                    <a:pt x="617917" y="211750"/>
                  </a:lnTo>
                  <a:lnTo>
                    <a:pt x="612627" y="199095"/>
                  </a:lnTo>
                  <a:lnTo>
                    <a:pt x="606857" y="186925"/>
                  </a:lnTo>
                  <a:lnTo>
                    <a:pt x="600606" y="175242"/>
                  </a:lnTo>
                  <a:lnTo>
                    <a:pt x="594355" y="163072"/>
                  </a:lnTo>
                  <a:lnTo>
                    <a:pt x="587622" y="151877"/>
                  </a:lnTo>
                  <a:lnTo>
                    <a:pt x="580409" y="141167"/>
                  </a:lnTo>
                  <a:lnTo>
                    <a:pt x="572716" y="130458"/>
                  </a:lnTo>
                  <a:lnTo>
                    <a:pt x="565022" y="120235"/>
                  </a:lnTo>
                  <a:lnTo>
                    <a:pt x="556847" y="110500"/>
                  </a:lnTo>
                  <a:lnTo>
                    <a:pt x="548191" y="100764"/>
                  </a:lnTo>
                  <a:lnTo>
                    <a:pt x="539535" y="92002"/>
                  </a:lnTo>
                  <a:lnTo>
                    <a:pt x="530399" y="83240"/>
                  </a:lnTo>
                  <a:lnTo>
                    <a:pt x="520782" y="74964"/>
                  </a:lnTo>
                  <a:lnTo>
                    <a:pt x="511164" y="67176"/>
                  </a:lnTo>
                  <a:lnTo>
                    <a:pt x="501066" y="59388"/>
                  </a:lnTo>
                  <a:lnTo>
                    <a:pt x="490968" y="52086"/>
                  </a:lnTo>
                  <a:lnTo>
                    <a:pt x="479907" y="45757"/>
                  </a:lnTo>
                  <a:lnTo>
                    <a:pt x="468848" y="39429"/>
                  </a:lnTo>
                  <a:lnTo>
                    <a:pt x="457306" y="33101"/>
                  </a:lnTo>
                  <a:lnTo>
                    <a:pt x="445766" y="27746"/>
                  </a:lnTo>
                  <a:lnTo>
                    <a:pt x="433744" y="22879"/>
                  </a:lnTo>
                  <a:lnTo>
                    <a:pt x="421723" y="18011"/>
                  </a:lnTo>
                  <a:lnTo>
                    <a:pt x="409220" y="13630"/>
                  </a:lnTo>
                  <a:lnTo>
                    <a:pt x="396236" y="10222"/>
                  </a:lnTo>
                  <a:lnTo>
                    <a:pt x="377963" y="5841"/>
                  </a:lnTo>
                  <a:lnTo>
                    <a:pt x="358248" y="2434"/>
                  </a:lnTo>
                  <a:lnTo>
                    <a:pt x="338051" y="973"/>
                  </a:lnTo>
                  <a:lnTo>
                    <a:pt x="317374" y="0"/>
                  </a:lnTo>
                  <a:lnTo>
                    <a:pt x="296215" y="973"/>
                  </a:lnTo>
                  <a:lnTo>
                    <a:pt x="274576" y="3407"/>
                  </a:lnTo>
                  <a:lnTo>
                    <a:pt x="253418" y="7302"/>
                  </a:lnTo>
                  <a:lnTo>
                    <a:pt x="232741" y="13143"/>
                  </a:lnTo>
                  <a:lnTo>
                    <a:pt x="222642" y="16550"/>
                  </a:lnTo>
                  <a:lnTo>
                    <a:pt x="212545" y="20445"/>
                  </a:lnTo>
                  <a:lnTo>
                    <a:pt x="202446" y="25313"/>
                  </a:lnTo>
                  <a:lnTo>
                    <a:pt x="192829" y="30180"/>
                  </a:lnTo>
                  <a:lnTo>
                    <a:pt x="183692" y="35535"/>
                  </a:lnTo>
                  <a:lnTo>
                    <a:pt x="174555" y="41376"/>
                  </a:lnTo>
                  <a:lnTo>
                    <a:pt x="165900" y="47705"/>
                  </a:lnTo>
                  <a:lnTo>
                    <a:pt x="157725" y="55007"/>
                  </a:lnTo>
                  <a:lnTo>
                    <a:pt x="149551" y="62308"/>
                  </a:lnTo>
                  <a:lnTo>
                    <a:pt x="141857" y="70096"/>
                  </a:lnTo>
                  <a:lnTo>
                    <a:pt x="134644" y="78859"/>
                  </a:lnTo>
                  <a:lnTo>
                    <a:pt x="127912" y="88108"/>
                  </a:lnTo>
                  <a:lnTo>
                    <a:pt x="121660" y="97843"/>
                  </a:lnTo>
                  <a:lnTo>
                    <a:pt x="115890" y="108066"/>
                  </a:lnTo>
                  <a:lnTo>
                    <a:pt x="110600" y="118775"/>
                  </a:lnTo>
                  <a:close/>
                </a:path>
              </a:pathLst>
            </a:custGeom>
            <a:solidFill>
              <a:schemeClr val="accent1">
                <a:alpha val="0"/>
              </a:schemeClr>
            </a:solidFill>
            <a:ln w="480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19"/>
            <p:cNvSpPr/>
            <p:nvPr/>
          </p:nvSpPr>
          <p:spPr>
            <a:xfrm>
              <a:off x="9459125" y="6582097"/>
              <a:ext cx="4332" cy="63770"/>
            </a:xfrm>
            <a:custGeom>
              <a:avLst/>
              <a:gdLst/>
              <a:ahLst/>
              <a:cxnLst/>
              <a:rect l="0" t="0" r="0" b="0"/>
              <a:pathLst>
                <a:path w="4332" h="63770">
                  <a:moveTo>
                    <a:pt x="4331" y="0"/>
                  </a:moveTo>
                  <a:lnTo>
                    <a:pt x="2406" y="9250"/>
                  </a:lnTo>
                  <a:lnTo>
                    <a:pt x="963" y="18498"/>
                  </a:lnTo>
                  <a:lnTo>
                    <a:pt x="0" y="27260"/>
                  </a:lnTo>
                  <a:lnTo>
                    <a:pt x="0" y="36022"/>
                  </a:lnTo>
                  <a:lnTo>
                    <a:pt x="963" y="44298"/>
                  </a:lnTo>
                  <a:lnTo>
                    <a:pt x="1925" y="51599"/>
                  </a:lnTo>
                  <a:lnTo>
                    <a:pt x="2887" y="58414"/>
                  </a:lnTo>
                  <a:lnTo>
                    <a:pt x="4331" y="63769"/>
                  </a:lnTo>
                </a:path>
              </a:pathLst>
            </a:custGeom>
            <a:ln w="4812"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Freeform 20"/>
            <p:cNvSpPr/>
            <p:nvPr/>
          </p:nvSpPr>
          <p:spPr>
            <a:xfrm>
              <a:off x="9449984" y="6593292"/>
              <a:ext cx="10106" cy="57927"/>
            </a:xfrm>
            <a:custGeom>
              <a:avLst/>
              <a:gdLst/>
              <a:ahLst/>
              <a:cxnLst/>
              <a:rect l="0" t="0" r="0" b="0"/>
              <a:pathLst>
                <a:path w="10106" h="57927">
                  <a:moveTo>
                    <a:pt x="482" y="0"/>
                  </a:moveTo>
                  <a:lnTo>
                    <a:pt x="0" y="8276"/>
                  </a:lnTo>
                  <a:lnTo>
                    <a:pt x="482" y="16063"/>
                  </a:lnTo>
                  <a:lnTo>
                    <a:pt x="1444" y="24339"/>
                  </a:lnTo>
                  <a:lnTo>
                    <a:pt x="2888" y="32127"/>
                  </a:lnTo>
                  <a:lnTo>
                    <a:pt x="4813" y="39916"/>
                  </a:lnTo>
                  <a:lnTo>
                    <a:pt x="6737" y="46731"/>
                  </a:lnTo>
                  <a:lnTo>
                    <a:pt x="8181" y="53058"/>
                  </a:lnTo>
                  <a:lnTo>
                    <a:pt x="10105" y="57926"/>
                  </a:lnTo>
                </a:path>
              </a:pathLst>
            </a:custGeom>
            <a:ln w="4812"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Freeform 21"/>
            <p:cNvSpPr/>
            <p:nvPr/>
          </p:nvSpPr>
          <p:spPr>
            <a:xfrm>
              <a:off x="9438449" y="6601080"/>
              <a:ext cx="12986" cy="40889"/>
            </a:xfrm>
            <a:custGeom>
              <a:avLst/>
              <a:gdLst/>
              <a:ahLst/>
              <a:cxnLst/>
              <a:rect l="0" t="0" r="0" b="0"/>
              <a:pathLst>
                <a:path w="12986" h="40889">
                  <a:moveTo>
                    <a:pt x="0" y="0"/>
                  </a:moveTo>
                  <a:lnTo>
                    <a:pt x="1443" y="6328"/>
                  </a:lnTo>
                  <a:lnTo>
                    <a:pt x="3367" y="12656"/>
                  </a:lnTo>
                  <a:lnTo>
                    <a:pt x="6733" y="23364"/>
                  </a:lnTo>
                  <a:lnTo>
                    <a:pt x="10100" y="32614"/>
                  </a:lnTo>
                  <a:lnTo>
                    <a:pt x="12985" y="40888"/>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Freeform 22"/>
            <p:cNvSpPr/>
            <p:nvPr/>
          </p:nvSpPr>
          <p:spPr>
            <a:xfrm>
              <a:off x="9428821" y="6611791"/>
              <a:ext cx="23567" cy="37489"/>
            </a:xfrm>
            <a:custGeom>
              <a:avLst/>
              <a:gdLst/>
              <a:ahLst/>
              <a:cxnLst/>
              <a:rect l="0" t="0" r="0" b="0"/>
              <a:pathLst>
                <a:path w="23567" h="37489">
                  <a:moveTo>
                    <a:pt x="0" y="0"/>
                  </a:moveTo>
                  <a:lnTo>
                    <a:pt x="1924" y="3408"/>
                  </a:lnTo>
                  <a:lnTo>
                    <a:pt x="4329" y="7303"/>
                  </a:lnTo>
                  <a:lnTo>
                    <a:pt x="7214" y="11685"/>
                  </a:lnTo>
                  <a:lnTo>
                    <a:pt x="10100" y="17040"/>
                  </a:lnTo>
                  <a:lnTo>
                    <a:pt x="16833" y="27263"/>
                  </a:lnTo>
                  <a:lnTo>
                    <a:pt x="23566" y="37488"/>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9463447" y="6572849"/>
              <a:ext cx="24045" cy="70590"/>
            </a:xfrm>
            <a:custGeom>
              <a:avLst/>
              <a:gdLst/>
              <a:ahLst/>
              <a:cxnLst/>
              <a:rect l="0" t="0" r="0" b="0"/>
              <a:pathLst>
                <a:path w="24045" h="70590">
                  <a:moveTo>
                    <a:pt x="24044" y="0"/>
                  </a:moveTo>
                  <a:lnTo>
                    <a:pt x="20197" y="4381"/>
                  </a:lnTo>
                  <a:lnTo>
                    <a:pt x="17312" y="9250"/>
                  </a:lnTo>
                  <a:lnTo>
                    <a:pt x="12022" y="18986"/>
                  </a:lnTo>
                  <a:lnTo>
                    <a:pt x="8655" y="28722"/>
                  </a:lnTo>
                  <a:lnTo>
                    <a:pt x="6252" y="38459"/>
                  </a:lnTo>
                  <a:lnTo>
                    <a:pt x="4328" y="47708"/>
                  </a:lnTo>
                  <a:lnTo>
                    <a:pt x="3367" y="56471"/>
                  </a:lnTo>
                  <a:lnTo>
                    <a:pt x="1923" y="64261"/>
                  </a:lnTo>
                  <a:lnTo>
                    <a:pt x="0" y="70589"/>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Freeform 24"/>
            <p:cNvSpPr/>
            <p:nvPr/>
          </p:nvSpPr>
          <p:spPr>
            <a:xfrm>
              <a:off x="9399975" y="6657062"/>
              <a:ext cx="38468" cy="14602"/>
            </a:xfrm>
            <a:custGeom>
              <a:avLst/>
              <a:gdLst/>
              <a:ahLst/>
              <a:cxnLst/>
              <a:rect l="0" t="0" r="0" b="0"/>
              <a:pathLst>
                <a:path w="38468" h="14602">
                  <a:moveTo>
                    <a:pt x="0" y="0"/>
                  </a:moveTo>
                  <a:lnTo>
                    <a:pt x="6251" y="0"/>
                  </a:lnTo>
                  <a:lnTo>
                    <a:pt x="12021" y="1460"/>
                  </a:lnTo>
                  <a:lnTo>
                    <a:pt x="17791" y="3407"/>
                  </a:lnTo>
                  <a:lnTo>
                    <a:pt x="22599" y="5354"/>
                  </a:lnTo>
                  <a:lnTo>
                    <a:pt x="30773" y="10221"/>
                  </a:lnTo>
                  <a:lnTo>
                    <a:pt x="38467" y="14601"/>
                  </a:lnTo>
                </a:path>
              </a:pathLst>
            </a:custGeom>
            <a:ln w="4808"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Freeform 25"/>
            <p:cNvSpPr/>
            <p:nvPr/>
          </p:nvSpPr>
          <p:spPr>
            <a:xfrm>
              <a:off x="9360065" y="6667288"/>
              <a:ext cx="79346" cy="6331"/>
            </a:xfrm>
            <a:custGeom>
              <a:avLst/>
              <a:gdLst/>
              <a:ahLst/>
              <a:cxnLst/>
              <a:rect l="0" t="0" r="0" b="0"/>
              <a:pathLst>
                <a:path w="79346" h="6331">
                  <a:moveTo>
                    <a:pt x="0" y="6330"/>
                  </a:moveTo>
                  <a:lnTo>
                    <a:pt x="4809" y="4382"/>
                  </a:lnTo>
                  <a:lnTo>
                    <a:pt x="10099" y="2921"/>
                  </a:lnTo>
                  <a:lnTo>
                    <a:pt x="15869" y="1461"/>
                  </a:lnTo>
                  <a:lnTo>
                    <a:pt x="21159" y="486"/>
                  </a:lnTo>
                  <a:lnTo>
                    <a:pt x="32700" y="0"/>
                  </a:lnTo>
                  <a:lnTo>
                    <a:pt x="44241" y="486"/>
                  </a:lnTo>
                  <a:lnTo>
                    <a:pt x="55301" y="1948"/>
                  </a:lnTo>
                  <a:lnTo>
                    <a:pt x="65399" y="3409"/>
                  </a:lnTo>
                  <a:lnTo>
                    <a:pt x="73575" y="5357"/>
                  </a:lnTo>
                  <a:lnTo>
                    <a:pt x="76460" y="5843"/>
                  </a:lnTo>
                  <a:lnTo>
                    <a:pt x="79345" y="633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Freeform 26"/>
            <p:cNvSpPr/>
            <p:nvPr/>
          </p:nvSpPr>
          <p:spPr>
            <a:xfrm>
              <a:off x="9374970" y="6668257"/>
              <a:ext cx="66355" cy="11193"/>
            </a:xfrm>
            <a:custGeom>
              <a:avLst/>
              <a:gdLst/>
              <a:ahLst/>
              <a:cxnLst/>
              <a:rect l="0" t="0" r="0" b="0"/>
              <a:pathLst>
                <a:path w="66355" h="11193">
                  <a:moveTo>
                    <a:pt x="0" y="11192"/>
                  </a:moveTo>
                  <a:lnTo>
                    <a:pt x="6731" y="10219"/>
                  </a:lnTo>
                  <a:lnTo>
                    <a:pt x="14905" y="10219"/>
                  </a:lnTo>
                  <a:lnTo>
                    <a:pt x="23560" y="9732"/>
                  </a:lnTo>
                  <a:lnTo>
                    <a:pt x="32696" y="9245"/>
                  </a:lnTo>
                  <a:lnTo>
                    <a:pt x="41831" y="8759"/>
                  </a:lnTo>
                  <a:lnTo>
                    <a:pt x="50486" y="6812"/>
                  </a:lnTo>
                  <a:lnTo>
                    <a:pt x="58660" y="3893"/>
                  </a:lnTo>
                  <a:lnTo>
                    <a:pt x="62988" y="1947"/>
                  </a:lnTo>
                  <a:lnTo>
                    <a:pt x="66354" y="0"/>
                  </a:lnTo>
                </a:path>
              </a:pathLst>
            </a:custGeom>
            <a:ln w="4808"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Freeform 27"/>
            <p:cNvSpPr/>
            <p:nvPr/>
          </p:nvSpPr>
          <p:spPr>
            <a:xfrm>
              <a:off x="9375935" y="6677514"/>
              <a:ext cx="50489" cy="15089"/>
            </a:xfrm>
            <a:custGeom>
              <a:avLst/>
              <a:gdLst/>
              <a:ahLst/>
              <a:cxnLst/>
              <a:rect l="0" t="0" r="0" b="0"/>
              <a:pathLst>
                <a:path w="50489" h="15089">
                  <a:moveTo>
                    <a:pt x="0" y="15088"/>
                  </a:moveTo>
                  <a:lnTo>
                    <a:pt x="8655" y="14115"/>
                  </a:lnTo>
                  <a:lnTo>
                    <a:pt x="16348" y="12654"/>
                  </a:lnTo>
                  <a:lnTo>
                    <a:pt x="23080" y="11195"/>
                  </a:lnTo>
                  <a:lnTo>
                    <a:pt x="28850" y="9248"/>
                  </a:lnTo>
                  <a:lnTo>
                    <a:pt x="39910" y="4867"/>
                  </a:lnTo>
                  <a:lnTo>
                    <a:pt x="50488" y="0"/>
                  </a:lnTo>
                </a:path>
              </a:pathLst>
            </a:custGeom>
            <a:ln w="4808"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9309522" y="6446038"/>
              <a:ext cx="153928" cy="226113"/>
            </a:xfrm>
            <a:custGeom>
              <a:avLst/>
              <a:gdLst/>
              <a:ahLst/>
              <a:cxnLst/>
              <a:rect l="0" t="0" r="0" b="0"/>
              <a:pathLst>
                <a:path w="153928" h="226113">
                  <a:moveTo>
                    <a:pt x="153927" y="202016"/>
                  </a:moveTo>
                  <a:lnTo>
                    <a:pt x="152869" y="206446"/>
                  </a:lnTo>
                  <a:lnTo>
                    <a:pt x="151042" y="210681"/>
                  </a:lnTo>
                  <a:lnTo>
                    <a:pt x="148494" y="214916"/>
                  </a:lnTo>
                  <a:lnTo>
                    <a:pt x="145416" y="218761"/>
                  </a:lnTo>
                  <a:lnTo>
                    <a:pt x="141954" y="222072"/>
                  </a:lnTo>
                  <a:lnTo>
                    <a:pt x="137963" y="224457"/>
                  </a:lnTo>
                  <a:lnTo>
                    <a:pt x="133779" y="225966"/>
                  </a:lnTo>
                  <a:lnTo>
                    <a:pt x="129596" y="226112"/>
                  </a:lnTo>
                  <a:lnTo>
                    <a:pt x="120123" y="217837"/>
                  </a:lnTo>
                  <a:lnTo>
                    <a:pt x="110312" y="208296"/>
                  </a:lnTo>
                  <a:lnTo>
                    <a:pt x="100311" y="197440"/>
                  </a:lnTo>
                  <a:lnTo>
                    <a:pt x="89972" y="185660"/>
                  </a:lnTo>
                  <a:lnTo>
                    <a:pt x="79585" y="172955"/>
                  </a:lnTo>
                  <a:lnTo>
                    <a:pt x="69438" y="159715"/>
                  </a:lnTo>
                  <a:lnTo>
                    <a:pt x="59244" y="145744"/>
                  </a:lnTo>
                  <a:lnTo>
                    <a:pt x="49626" y="131578"/>
                  </a:lnTo>
                  <a:lnTo>
                    <a:pt x="40345" y="117023"/>
                  </a:lnTo>
                  <a:lnTo>
                    <a:pt x="31786" y="102663"/>
                  </a:lnTo>
                  <a:lnTo>
                    <a:pt x="23804" y="88352"/>
                  </a:lnTo>
                  <a:lnTo>
                    <a:pt x="16879" y="74332"/>
                  </a:lnTo>
                  <a:lnTo>
                    <a:pt x="10724" y="60897"/>
                  </a:lnTo>
                  <a:lnTo>
                    <a:pt x="5819" y="48046"/>
                  </a:lnTo>
                  <a:lnTo>
                    <a:pt x="2165" y="35876"/>
                  </a:lnTo>
                  <a:lnTo>
                    <a:pt x="914" y="30181"/>
                  </a:lnTo>
                  <a:lnTo>
                    <a:pt x="0" y="24875"/>
                  </a:lnTo>
                  <a:lnTo>
                    <a:pt x="7069" y="24486"/>
                  </a:lnTo>
                  <a:lnTo>
                    <a:pt x="13080" y="23561"/>
                  </a:lnTo>
                  <a:lnTo>
                    <a:pt x="17985" y="22101"/>
                  </a:lnTo>
                  <a:lnTo>
                    <a:pt x="22169" y="20251"/>
                  </a:lnTo>
                  <a:lnTo>
                    <a:pt x="25823" y="18060"/>
                  </a:lnTo>
                  <a:lnTo>
                    <a:pt x="28516" y="15675"/>
                  </a:lnTo>
                  <a:lnTo>
                    <a:pt x="33084" y="10710"/>
                  </a:lnTo>
                  <a:lnTo>
                    <a:pt x="36354" y="5890"/>
                  </a:lnTo>
                  <a:lnTo>
                    <a:pt x="39432" y="2045"/>
                  </a:lnTo>
                  <a:lnTo>
                    <a:pt x="41067" y="779"/>
                  </a:lnTo>
                  <a:lnTo>
                    <a:pt x="43279" y="0"/>
                  </a:lnTo>
                  <a:lnTo>
                    <a:pt x="45635" y="0"/>
                  </a:lnTo>
                  <a:lnTo>
                    <a:pt x="48521" y="584"/>
                  </a:lnTo>
                  <a:lnTo>
                    <a:pt x="50540" y="22636"/>
                  </a:lnTo>
                  <a:lnTo>
                    <a:pt x="53425" y="43422"/>
                  </a:lnTo>
                  <a:lnTo>
                    <a:pt x="57080" y="62747"/>
                  </a:lnTo>
                  <a:lnTo>
                    <a:pt x="61600" y="80807"/>
                  </a:lnTo>
                  <a:lnTo>
                    <a:pt x="66889" y="97698"/>
                  </a:lnTo>
                  <a:lnTo>
                    <a:pt x="72708" y="113178"/>
                  </a:lnTo>
                  <a:lnTo>
                    <a:pt x="79056" y="127538"/>
                  </a:lnTo>
                  <a:lnTo>
                    <a:pt x="86125" y="140584"/>
                  </a:lnTo>
                  <a:lnTo>
                    <a:pt x="93434" y="152364"/>
                  </a:lnTo>
                  <a:lnTo>
                    <a:pt x="101416" y="163024"/>
                  </a:lnTo>
                  <a:lnTo>
                    <a:pt x="109591" y="172615"/>
                  </a:lnTo>
                  <a:lnTo>
                    <a:pt x="118151" y="180695"/>
                  </a:lnTo>
                  <a:lnTo>
                    <a:pt x="126855" y="187851"/>
                  </a:lnTo>
                  <a:lnTo>
                    <a:pt x="135750" y="193741"/>
                  </a:lnTo>
                  <a:lnTo>
                    <a:pt x="144839" y="198366"/>
                  </a:lnTo>
                  <a:close/>
                </a:path>
              </a:pathLst>
            </a:custGeom>
            <a:solidFill>
              <a:srgbClr val="000000"/>
            </a:solidFill>
            <a:ln w="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Freeform 29"/>
            <p:cNvSpPr/>
            <p:nvPr/>
          </p:nvSpPr>
          <p:spPr>
            <a:xfrm>
              <a:off x="9309571" y="6446286"/>
              <a:ext cx="153883" cy="225870"/>
            </a:xfrm>
            <a:custGeom>
              <a:avLst/>
              <a:gdLst/>
              <a:ahLst/>
              <a:cxnLst/>
              <a:rect l="0" t="0" r="0" b="0"/>
              <a:pathLst>
                <a:path w="153883" h="225870">
                  <a:moveTo>
                    <a:pt x="153882" y="202016"/>
                  </a:moveTo>
                  <a:lnTo>
                    <a:pt x="152920" y="206397"/>
                  </a:lnTo>
                  <a:lnTo>
                    <a:pt x="150997" y="210291"/>
                  </a:lnTo>
                  <a:lnTo>
                    <a:pt x="148593" y="214673"/>
                  </a:lnTo>
                  <a:lnTo>
                    <a:pt x="145226" y="218567"/>
                  </a:lnTo>
                  <a:lnTo>
                    <a:pt x="141861" y="221974"/>
                  </a:lnTo>
                  <a:lnTo>
                    <a:pt x="138014" y="224408"/>
                  </a:lnTo>
                  <a:lnTo>
                    <a:pt x="133685" y="225869"/>
                  </a:lnTo>
                  <a:lnTo>
                    <a:pt x="129358" y="225869"/>
                  </a:lnTo>
                  <a:lnTo>
                    <a:pt x="120221" y="217593"/>
                  </a:lnTo>
                  <a:lnTo>
                    <a:pt x="110122" y="207857"/>
                  </a:lnTo>
                  <a:lnTo>
                    <a:pt x="100024" y="197149"/>
                  </a:lnTo>
                  <a:lnTo>
                    <a:pt x="89925" y="185466"/>
                  </a:lnTo>
                  <a:lnTo>
                    <a:pt x="79346" y="172809"/>
                  </a:lnTo>
                  <a:lnTo>
                    <a:pt x="69247" y="159666"/>
                  </a:lnTo>
                  <a:lnTo>
                    <a:pt x="59149" y="145549"/>
                  </a:lnTo>
                  <a:lnTo>
                    <a:pt x="49531" y="131433"/>
                  </a:lnTo>
                  <a:lnTo>
                    <a:pt x="40395" y="116829"/>
                  </a:lnTo>
                  <a:lnTo>
                    <a:pt x="31739" y="102225"/>
                  </a:lnTo>
                  <a:lnTo>
                    <a:pt x="23563" y="88108"/>
                  </a:lnTo>
                  <a:lnTo>
                    <a:pt x="16831" y="73992"/>
                  </a:lnTo>
                  <a:lnTo>
                    <a:pt x="10579" y="60849"/>
                  </a:lnTo>
                  <a:lnTo>
                    <a:pt x="5771" y="47705"/>
                  </a:lnTo>
                  <a:lnTo>
                    <a:pt x="1924" y="35536"/>
                  </a:lnTo>
                  <a:lnTo>
                    <a:pt x="962" y="29694"/>
                  </a:lnTo>
                  <a:lnTo>
                    <a:pt x="0" y="24826"/>
                  </a:lnTo>
                  <a:lnTo>
                    <a:pt x="7214" y="24340"/>
                  </a:lnTo>
                  <a:lnTo>
                    <a:pt x="12984" y="23366"/>
                  </a:lnTo>
                  <a:lnTo>
                    <a:pt x="17793" y="21906"/>
                  </a:lnTo>
                  <a:lnTo>
                    <a:pt x="22121" y="19958"/>
                  </a:lnTo>
                  <a:lnTo>
                    <a:pt x="25968" y="18011"/>
                  </a:lnTo>
                  <a:lnTo>
                    <a:pt x="28372" y="15577"/>
                  </a:lnTo>
                  <a:lnTo>
                    <a:pt x="33181" y="10710"/>
                  </a:lnTo>
                  <a:lnTo>
                    <a:pt x="36547" y="5842"/>
                  </a:lnTo>
                  <a:lnTo>
                    <a:pt x="39433" y="1948"/>
                  </a:lnTo>
                  <a:lnTo>
                    <a:pt x="40875" y="487"/>
                  </a:lnTo>
                  <a:lnTo>
                    <a:pt x="43280" y="0"/>
                  </a:lnTo>
                  <a:lnTo>
                    <a:pt x="45684" y="0"/>
                  </a:lnTo>
                  <a:lnTo>
                    <a:pt x="48569" y="487"/>
                  </a:lnTo>
                  <a:lnTo>
                    <a:pt x="50493" y="22392"/>
                  </a:lnTo>
                  <a:lnTo>
                    <a:pt x="53378" y="43324"/>
                  </a:lnTo>
                  <a:lnTo>
                    <a:pt x="57225" y="62309"/>
                  </a:lnTo>
                  <a:lnTo>
                    <a:pt x="61553" y="80320"/>
                  </a:lnTo>
                  <a:lnTo>
                    <a:pt x="66843" y="97357"/>
                  </a:lnTo>
                  <a:lnTo>
                    <a:pt x="72614" y="112935"/>
                  </a:lnTo>
                  <a:lnTo>
                    <a:pt x="78865" y="127052"/>
                  </a:lnTo>
                  <a:lnTo>
                    <a:pt x="86078" y="140195"/>
                  </a:lnTo>
                  <a:lnTo>
                    <a:pt x="93291" y="152364"/>
                  </a:lnTo>
                  <a:lnTo>
                    <a:pt x="101466" y="162587"/>
                  </a:lnTo>
                  <a:lnTo>
                    <a:pt x="109642" y="172322"/>
                  </a:lnTo>
                  <a:lnTo>
                    <a:pt x="118297" y="180598"/>
                  </a:lnTo>
                  <a:lnTo>
                    <a:pt x="126953" y="187413"/>
                  </a:lnTo>
                  <a:lnTo>
                    <a:pt x="135609" y="193741"/>
                  </a:lnTo>
                  <a:lnTo>
                    <a:pt x="144746" y="198122"/>
                  </a:lnTo>
                  <a:close/>
                </a:path>
              </a:pathLst>
            </a:custGeom>
            <a:solidFill>
              <a:schemeClr val="accent1">
                <a:alpha val="0"/>
              </a:schemeClr>
            </a:solidFill>
            <a:ln w="480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Freeform 30"/>
            <p:cNvSpPr/>
            <p:nvPr/>
          </p:nvSpPr>
          <p:spPr>
            <a:xfrm>
              <a:off x="9312408" y="6446238"/>
              <a:ext cx="43662" cy="30374"/>
            </a:xfrm>
            <a:custGeom>
              <a:avLst/>
              <a:gdLst/>
              <a:ahLst/>
              <a:cxnLst/>
              <a:rect l="0" t="0" r="0" b="0"/>
              <a:pathLst>
                <a:path w="43662" h="30374">
                  <a:moveTo>
                    <a:pt x="0" y="23754"/>
                  </a:moveTo>
                  <a:lnTo>
                    <a:pt x="6010" y="23169"/>
                  </a:lnTo>
                  <a:lnTo>
                    <a:pt x="12021" y="21514"/>
                  </a:lnTo>
                  <a:lnTo>
                    <a:pt x="17840" y="19324"/>
                  </a:lnTo>
                  <a:lnTo>
                    <a:pt x="23466" y="16744"/>
                  </a:lnTo>
                  <a:lnTo>
                    <a:pt x="26206" y="14748"/>
                  </a:lnTo>
                  <a:lnTo>
                    <a:pt x="28899" y="11779"/>
                  </a:lnTo>
                  <a:lnTo>
                    <a:pt x="34188" y="5159"/>
                  </a:lnTo>
                  <a:lnTo>
                    <a:pt x="36545" y="2385"/>
                  </a:lnTo>
                  <a:lnTo>
                    <a:pt x="39093" y="584"/>
                  </a:lnTo>
                  <a:lnTo>
                    <a:pt x="41257" y="0"/>
                  </a:lnTo>
                  <a:lnTo>
                    <a:pt x="43661" y="1314"/>
                  </a:lnTo>
                  <a:lnTo>
                    <a:pt x="39286" y="11049"/>
                  </a:lnTo>
                  <a:lnTo>
                    <a:pt x="36929" y="15284"/>
                  </a:lnTo>
                  <a:lnTo>
                    <a:pt x="34380" y="19129"/>
                  </a:lnTo>
                  <a:lnTo>
                    <a:pt x="31447" y="22439"/>
                  </a:lnTo>
                  <a:lnTo>
                    <a:pt x="28370" y="25408"/>
                  </a:lnTo>
                  <a:lnTo>
                    <a:pt x="24716" y="27599"/>
                  </a:lnTo>
                  <a:lnTo>
                    <a:pt x="20725" y="29254"/>
                  </a:lnTo>
                  <a:lnTo>
                    <a:pt x="17840" y="29984"/>
                  </a:lnTo>
                  <a:lnTo>
                    <a:pt x="14569" y="30373"/>
                  </a:lnTo>
                  <a:lnTo>
                    <a:pt x="7838" y="29984"/>
                  </a:lnTo>
                  <a:lnTo>
                    <a:pt x="4760" y="29254"/>
                  </a:lnTo>
                  <a:lnTo>
                    <a:pt x="2212" y="27988"/>
                  </a:lnTo>
                  <a:lnTo>
                    <a:pt x="576" y="26139"/>
                  </a:lnTo>
                  <a:close/>
                </a:path>
              </a:pathLst>
            </a:custGeom>
            <a:solidFill>
              <a:srgbClr val="545454"/>
            </a:solidFill>
            <a:ln w="0" cap="flat" cmpd="sng" algn="ctr">
              <a:solidFill>
                <a:srgbClr val="54545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31"/>
            <p:cNvSpPr/>
            <p:nvPr/>
          </p:nvSpPr>
          <p:spPr>
            <a:xfrm>
              <a:off x="9369205" y="6582097"/>
              <a:ext cx="128879" cy="127539"/>
            </a:xfrm>
            <a:custGeom>
              <a:avLst/>
              <a:gdLst/>
              <a:ahLst/>
              <a:cxnLst/>
              <a:rect l="0" t="0" r="0" b="0"/>
              <a:pathLst>
                <a:path w="128879" h="127539">
                  <a:moveTo>
                    <a:pt x="128878" y="0"/>
                  </a:moveTo>
                  <a:lnTo>
                    <a:pt x="128878" y="3408"/>
                  </a:lnTo>
                  <a:lnTo>
                    <a:pt x="128397" y="7302"/>
                  </a:lnTo>
                  <a:lnTo>
                    <a:pt x="127916" y="11197"/>
                  </a:lnTo>
                  <a:lnTo>
                    <a:pt x="126474" y="15578"/>
                  </a:lnTo>
                  <a:lnTo>
                    <a:pt x="123107" y="24826"/>
                  </a:lnTo>
                  <a:lnTo>
                    <a:pt x="118299" y="34075"/>
                  </a:lnTo>
                  <a:lnTo>
                    <a:pt x="113490" y="43324"/>
                  </a:lnTo>
                  <a:lnTo>
                    <a:pt x="107719" y="52086"/>
                  </a:lnTo>
                  <a:lnTo>
                    <a:pt x="101948" y="59875"/>
                  </a:lnTo>
                  <a:lnTo>
                    <a:pt x="96658" y="66203"/>
                  </a:lnTo>
                  <a:lnTo>
                    <a:pt x="94254" y="73018"/>
                  </a:lnTo>
                  <a:lnTo>
                    <a:pt x="91369" y="78859"/>
                  </a:lnTo>
                  <a:lnTo>
                    <a:pt x="88484" y="83240"/>
                  </a:lnTo>
                  <a:lnTo>
                    <a:pt x="84637" y="86648"/>
                  </a:lnTo>
                  <a:lnTo>
                    <a:pt x="81270" y="89569"/>
                  </a:lnTo>
                  <a:lnTo>
                    <a:pt x="77423" y="91516"/>
                  </a:lnTo>
                  <a:lnTo>
                    <a:pt x="70690" y="93950"/>
                  </a:lnTo>
                  <a:lnTo>
                    <a:pt x="63958" y="98331"/>
                  </a:lnTo>
                  <a:lnTo>
                    <a:pt x="56264" y="103686"/>
                  </a:lnTo>
                  <a:lnTo>
                    <a:pt x="47608" y="109040"/>
                  </a:lnTo>
                  <a:lnTo>
                    <a:pt x="38952" y="113907"/>
                  </a:lnTo>
                  <a:lnTo>
                    <a:pt x="29815" y="118775"/>
                  </a:lnTo>
                  <a:lnTo>
                    <a:pt x="19716" y="122670"/>
                  </a:lnTo>
                  <a:lnTo>
                    <a:pt x="10098" y="126077"/>
                  </a:lnTo>
                  <a:lnTo>
                    <a:pt x="0" y="127538"/>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Freeform 32"/>
            <p:cNvSpPr/>
            <p:nvPr/>
          </p:nvSpPr>
          <p:spPr>
            <a:xfrm>
              <a:off x="9032734" y="6407975"/>
              <a:ext cx="311845" cy="183812"/>
            </a:xfrm>
            <a:custGeom>
              <a:avLst/>
              <a:gdLst/>
              <a:ahLst/>
              <a:cxnLst/>
              <a:rect l="0" t="0" r="0" b="0"/>
              <a:pathLst>
                <a:path w="311845" h="183812">
                  <a:moveTo>
                    <a:pt x="295880" y="134840"/>
                  </a:moveTo>
                  <a:lnTo>
                    <a:pt x="301121" y="138345"/>
                  </a:lnTo>
                  <a:lnTo>
                    <a:pt x="306795" y="142045"/>
                  </a:lnTo>
                  <a:lnTo>
                    <a:pt x="309152" y="143894"/>
                  </a:lnTo>
                  <a:lnTo>
                    <a:pt x="310979" y="146085"/>
                  </a:lnTo>
                  <a:lnTo>
                    <a:pt x="311844" y="148275"/>
                  </a:lnTo>
                  <a:lnTo>
                    <a:pt x="311508" y="150709"/>
                  </a:lnTo>
                  <a:lnTo>
                    <a:pt x="306026" y="150515"/>
                  </a:lnTo>
                  <a:lnTo>
                    <a:pt x="301506" y="150320"/>
                  </a:lnTo>
                  <a:lnTo>
                    <a:pt x="293860" y="149931"/>
                  </a:lnTo>
                  <a:lnTo>
                    <a:pt x="287320" y="149784"/>
                  </a:lnTo>
                  <a:lnTo>
                    <a:pt x="283858" y="150125"/>
                  </a:lnTo>
                  <a:lnTo>
                    <a:pt x="280251" y="150709"/>
                  </a:lnTo>
                  <a:lnTo>
                    <a:pt x="272076" y="151050"/>
                  </a:lnTo>
                  <a:lnTo>
                    <a:pt x="264623" y="151780"/>
                  </a:lnTo>
                  <a:lnTo>
                    <a:pt x="258083" y="153241"/>
                  </a:lnTo>
                  <a:lnTo>
                    <a:pt x="252264" y="155090"/>
                  </a:lnTo>
                  <a:lnTo>
                    <a:pt x="247168" y="157135"/>
                  </a:lnTo>
                  <a:lnTo>
                    <a:pt x="242455" y="159715"/>
                  </a:lnTo>
                  <a:lnTo>
                    <a:pt x="234280" y="165021"/>
                  </a:lnTo>
                  <a:lnTo>
                    <a:pt x="226826" y="170571"/>
                  </a:lnTo>
                  <a:lnTo>
                    <a:pt x="219710" y="175730"/>
                  </a:lnTo>
                  <a:lnTo>
                    <a:pt x="215911" y="177921"/>
                  </a:lnTo>
                  <a:lnTo>
                    <a:pt x="211727" y="179771"/>
                  </a:lnTo>
                  <a:lnTo>
                    <a:pt x="207352" y="181231"/>
                  </a:lnTo>
                  <a:lnTo>
                    <a:pt x="202446" y="182156"/>
                  </a:lnTo>
                  <a:lnTo>
                    <a:pt x="185375" y="183811"/>
                  </a:lnTo>
                  <a:lnTo>
                    <a:pt x="168642" y="183811"/>
                  </a:lnTo>
                  <a:lnTo>
                    <a:pt x="152677" y="182156"/>
                  </a:lnTo>
                  <a:lnTo>
                    <a:pt x="137048" y="179041"/>
                  </a:lnTo>
                  <a:lnTo>
                    <a:pt x="121949" y="174222"/>
                  </a:lnTo>
                  <a:lnTo>
                    <a:pt x="107041" y="167990"/>
                  </a:lnTo>
                  <a:lnTo>
                    <a:pt x="92327" y="160056"/>
                  </a:lnTo>
                  <a:lnTo>
                    <a:pt x="77756" y="150709"/>
                  </a:lnTo>
                  <a:lnTo>
                    <a:pt x="64148" y="140731"/>
                  </a:lnTo>
                  <a:lnTo>
                    <a:pt x="51790" y="130995"/>
                  </a:lnTo>
                  <a:lnTo>
                    <a:pt x="40537" y="120529"/>
                  </a:lnTo>
                  <a:lnTo>
                    <a:pt x="35247" y="114980"/>
                  </a:lnTo>
                  <a:lnTo>
                    <a:pt x="30343" y="109089"/>
                  </a:lnTo>
                  <a:lnTo>
                    <a:pt x="25774" y="102663"/>
                  </a:lnTo>
                  <a:lnTo>
                    <a:pt x="21254" y="95849"/>
                  </a:lnTo>
                  <a:lnTo>
                    <a:pt x="17263" y="88498"/>
                  </a:lnTo>
                  <a:lnTo>
                    <a:pt x="13272" y="80417"/>
                  </a:lnTo>
                  <a:lnTo>
                    <a:pt x="9617" y="71558"/>
                  </a:lnTo>
                  <a:lnTo>
                    <a:pt x="6155" y="62017"/>
                  </a:lnTo>
                  <a:lnTo>
                    <a:pt x="2885" y="51697"/>
                  </a:lnTo>
                  <a:lnTo>
                    <a:pt x="0" y="40306"/>
                  </a:lnTo>
                  <a:lnTo>
                    <a:pt x="8896" y="34416"/>
                  </a:lnTo>
                  <a:lnTo>
                    <a:pt x="18321" y="29061"/>
                  </a:lnTo>
                  <a:lnTo>
                    <a:pt x="27987" y="23755"/>
                  </a:lnTo>
                  <a:lnTo>
                    <a:pt x="38133" y="18936"/>
                  </a:lnTo>
                  <a:lnTo>
                    <a:pt x="48519" y="14555"/>
                  </a:lnTo>
                  <a:lnTo>
                    <a:pt x="59243" y="10661"/>
                  </a:lnTo>
                  <a:lnTo>
                    <a:pt x="69967" y="7350"/>
                  </a:lnTo>
                  <a:lnTo>
                    <a:pt x="81027" y="4430"/>
                  </a:lnTo>
                  <a:lnTo>
                    <a:pt x="92327" y="2385"/>
                  </a:lnTo>
                  <a:lnTo>
                    <a:pt x="103580" y="925"/>
                  </a:lnTo>
                  <a:lnTo>
                    <a:pt x="114832" y="0"/>
                  </a:lnTo>
                  <a:lnTo>
                    <a:pt x="126325" y="0"/>
                  </a:lnTo>
                  <a:lnTo>
                    <a:pt x="137577" y="925"/>
                  </a:lnTo>
                  <a:lnTo>
                    <a:pt x="149022" y="2580"/>
                  </a:lnTo>
                  <a:lnTo>
                    <a:pt x="160130" y="5160"/>
                  </a:lnTo>
                  <a:lnTo>
                    <a:pt x="171189" y="8665"/>
                  </a:lnTo>
                  <a:lnTo>
                    <a:pt x="184991" y="14896"/>
                  </a:lnTo>
                  <a:lnTo>
                    <a:pt x="197013" y="21321"/>
                  </a:lnTo>
                  <a:lnTo>
                    <a:pt x="207736" y="27990"/>
                  </a:lnTo>
                  <a:lnTo>
                    <a:pt x="217017" y="35146"/>
                  </a:lnTo>
                  <a:lnTo>
                    <a:pt x="225192" y="42497"/>
                  </a:lnTo>
                  <a:lnTo>
                    <a:pt x="232645" y="50042"/>
                  </a:lnTo>
                  <a:lnTo>
                    <a:pt x="239185" y="57782"/>
                  </a:lnTo>
                  <a:lnTo>
                    <a:pt x="245340" y="65862"/>
                  </a:lnTo>
                  <a:lnTo>
                    <a:pt x="256448" y="82608"/>
                  </a:lnTo>
                  <a:lnTo>
                    <a:pt x="267701" y="99743"/>
                  </a:lnTo>
                  <a:lnTo>
                    <a:pt x="273711" y="108359"/>
                  </a:lnTo>
                  <a:lnTo>
                    <a:pt x="280251" y="117218"/>
                  </a:lnTo>
                  <a:lnTo>
                    <a:pt x="287705" y="126029"/>
                  </a:lnTo>
                  <a:close/>
                </a:path>
              </a:pathLst>
            </a:custGeom>
            <a:solidFill>
              <a:srgbClr val="558800"/>
            </a:solidFill>
            <a:ln w="0" cap="flat" cmpd="sng" algn="ctr">
              <a:solidFill>
                <a:srgbClr val="5588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reeform 33"/>
            <p:cNvSpPr/>
            <p:nvPr/>
          </p:nvSpPr>
          <p:spPr>
            <a:xfrm>
              <a:off x="9032585" y="6407826"/>
              <a:ext cx="312083" cy="184004"/>
            </a:xfrm>
            <a:custGeom>
              <a:avLst/>
              <a:gdLst/>
              <a:ahLst/>
              <a:cxnLst/>
              <a:rect l="0" t="0" r="0" b="0"/>
              <a:pathLst>
                <a:path w="312083" h="184004">
                  <a:moveTo>
                    <a:pt x="296213" y="134838"/>
                  </a:moveTo>
                  <a:lnTo>
                    <a:pt x="301503" y="138246"/>
                  </a:lnTo>
                  <a:lnTo>
                    <a:pt x="306792" y="142140"/>
                  </a:lnTo>
                  <a:lnTo>
                    <a:pt x="309197" y="144087"/>
                  </a:lnTo>
                  <a:lnTo>
                    <a:pt x="311120" y="146034"/>
                  </a:lnTo>
                  <a:lnTo>
                    <a:pt x="312082" y="148468"/>
                  </a:lnTo>
                  <a:lnTo>
                    <a:pt x="311601" y="150902"/>
                  </a:lnTo>
                  <a:lnTo>
                    <a:pt x="306312" y="150416"/>
                  </a:lnTo>
                  <a:lnTo>
                    <a:pt x="301503" y="150416"/>
                  </a:lnTo>
                  <a:lnTo>
                    <a:pt x="293809" y="149929"/>
                  </a:lnTo>
                  <a:lnTo>
                    <a:pt x="287558" y="149929"/>
                  </a:lnTo>
                  <a:lnTo>
                    <a:pt x="284191" y="150416"/>
                  </a:lnTo>
                  <a:lnTo>
                    <a:pt x="280345" y="150902"/>
                  </a:lnTo>
                  <a:lnTo>
                    <a:pt x="272170" y="151389"/>
                  </a:lnTo>
                  <a:lnTo>
                    <a:pt x="264957" y="151876"/>
                  </a:lnTo>
                  <a:lnTo>
                    <a:pt x="258225" y="153336"/>
                  </a:lnTo>
                  <a:lnTo>
                    <a:pt x="252454" y="155283"/>
                  </a:lnTo>
                  <a:lnTo>
                    <a:pt x="247165" y="157231"/>
                  </a:lnTo>
                  <a:lnTo>
                    <a:pt x="242357" y="159665"/>
                  </a:lnTo>
                  <a:lnTo>
                    <a:pt x="234663" y="165019"/>
                  </a:lnTo>
                  <a:lnTo>
                    <a:pt x="226968" y="170860"/>
                  </a:lnTo>
                  <a:lnTo>
                    <a:pt x="219756" y="175728"/>
                  </a:lnTo>
                  <a:lnTo>
                    <a:pt x="215909" y="178162"/>
                  </a:lnTo>
                  <a:lnTo>
                    <a:pt x="212062" y="180109"/>
                  </a:lnTo>
                  <a:lnTo>
                    <a:pt x="207253" y="181569"/>
                  </a:lnTo>
                  <a:lnTo>
                    <a:pt x="202444" y="182056"/>
                  </a:lnTo>
                  <a:lnTo>
                    <a:pt x="185614" y="184003"/>
                  </a:lnTo>
                  <a:lnTo>
                    <a:pt x="168784" y="184003"/>
                  </a:lnTo>
                  <a:lnTo>
                    <a:pt x="152916" y="182056"/>
                  </a:lnTo>
                  <a:lnTo>
                    <a:pt x="137047" y="179136"/>
                  </a:lnTo>
                  <a:lnTo>
                    <a:pt x="122140" y="174268"/>
                  </a:lnTo>
                  <a:lnTo>
                    <a:pt x="107233" y="167939"/>
                  </a:lnTo>
                  <a:lnTo>
                    <a:pt x="92326" y="160151"/>
                  </a:lnTo>
                  <a:lnTo>
                    <a:pt x="77900" y="150902"/>
                  </a:lnTo>
                  <a:lnTo>
                    <a:pt x="64436" y="140680"/>
                  </a:lnTo>
                  <a:lnTo>
                    <a:pt x="51933" y="130944"/>
                  </a:lnTo>
                  <a:lnTo>
                    <a:pt x="40874" y="120722"/>
                  </a:lnTo>
                  <a:lnTo>
                    <a:pt x="35584" y="115367"/>
                  </a:lnTo>
                  <a:lnTo>
                    <a:pt x="30294" y="109039"/>
                  </a:lnTo>
                  <a:lnTo>
                    <a:pt x="25967" y="102711"/>
                  </a:lnTo>
                  <a:lnTo>
                    <a:pt x="21158" y="95896"/>
                  </a:lnTo>
                  <a:lnTo>
                    <a:pt x="17311" y="88594"/>
                  </a:lnTo>
                  <a:lnTo>
                    <a:pt x="13464" y="80319"/>
                  </a:lnTo>
                  <a:lnTo>
                    <a:pt x="9617" y="71557"/>
                  </a:lnTo>
                  <a:lnTo>
                    <a:pt x="6252" y="62308"/>
                  </a:lnTo>
                  <a:lnTo>
                    <a:pt x="2885" y="51599"/>
                  </a:lnTo>
                  <a:lnTo>
                    <a:pt x="0" y="40403"/>
                  </a:lnTo>
                  <a:lnTo>
                    <a:pt x="9137" y="34561"/>
                  </a:lnTo>
                  <a:lnTo>
                    <a:pt x="18273" y="29207"/>
                  </a:lnTo>
                  <a:lnTo>
                    <a:pt x="28371" y="23852"/>
                  </a:lnTo>
                  <a:lnTo>
                    <a:pt x="38469" y="18984"/>
                  </a:lnTo>
                  <a:lnTo>
                    <a:pt x="48568" y="14603"/>
                  </a:lnTo>
                  <a:lnTo>
                    <a:pt x="59627" y="10709"/>
                  </a:lnTo>
                  <a:lnTo>
                    <a:pt x="70207" y="7302"/>
                  </a:lnTo>
                  <a:lnTo>
                    <a:pt x="81266" y="4381"/>
                  </a:lnTo>
                  <a:lnTo>
                    <a:pt x="92326" y="2434"/>
                  </a:lnTo>
                  <a:lnTo>
                    <a:pt x="103867" y="974"/>
                  </a:lnTo>
                  <a:lnTo>
                    <a:pt x="114927" y="0"/>
                  </a:lnTo>
                  <a:lnTo>
                    <a:pt x="126468" y="0"/>
                  </a:lnTo>
                  <a:lnTo>
                    <a:pt x="137527" y="974"/>
                  </a:lnTo>
                  <a:lnTo>
                    <a:pt x="149069" y="2921"/>
                  </a:lnTo>
                  <a:lnTo>
                    <a:pt x="160128" y="5355"/>
                  </a:lnTo>
                  <a:lnTo>
                    <a:pt x="171188" y="8762"/>
                  </a:lnTo>
                  <a:lnTo>
                    <a:pt x="185133" y="15090"/>
                  </a:lnTo>
                  <a:lnTo>
                    <a:pt x="197155" y="21418"/>
                  </a:lnTo>
                  <a:lnTo>
                    <a:pt x="207734" y="28233"/>
                  </a:lnTo>
                  <a:lnTo>
                    <a:pt x="217351" y="35535"/>
                  </a:lnTo>
                  <a:lnTo>
                    <a:pt x="225526" y="42837"/>
                  </a:lnTo>
                  <a:lnTo>
                    <a:pt x="232739" y="50138"/>
                  </a:lnTo>
                  <a:lnTo>
                    <a:pt x="239471" y="57927"/>
                  </a:lnTo>
                  <a:lnTo>
                    <a:pt x="245722" y="66202"/>
                  </a:lnTo>
                  <a:lnTo>
                    <a:pt x="256782" y="82753"/>
                  </a:lnTo>
                  <a:lnTo>
                    <a:pt x="267842" y="99790"/>
                  </a:lnTo>
                  <a:lnTo>
                    <a:pt x="273613" y="108552"/>
                  </a:lnTo>
                  <a:lnTo>
                    <a:pt x="280345" y="117314"/>
                  </a:lnTo>
                  <a:lnTo>
                    <a:pt x="288038" y="126077"/>
                  </a:lnTo>
                  <a:close/>
                </a:path>
              </a:pathLst>
            </a:custGeom>
            <a:solidFill>
              <a:schemeClr val="accent1">
                <a:alpha val="0"/>
              </a:schemeClr>
            </a:solidFill>
            <a:ln w="4809"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Freeform 34"/>
            <p:cNvSpPr/>
            <p:nvPr/>
          </p:nvSpPr>
          <p:spPr>
            <a:xfrm>
              <a:off x="9038841" y="6455046"/>
              <a:ext cx="286117" cy="93466"/>
            </a:xfrm>
            <a:custGeom>
              <a:avLst/>
              <a:gdLst/>
              <a:ahLst/>
              <a:cxnLst/>
              <a:rect l="0" t="0" r="0" b="0"/>
              <a:pathLst>
                <a:path w="286117" h="93466">
                  <a:moveTo>
                    <a:pt x="286116" y="93465"/>
                  </a:moveTo>
                  <a:lnTo>
                    <a:pt x="249570" y="84703"/>
                  </a:lnTo>
                  <a:lnTo>
                    <a:pt x="213025" y="77401"/>
                  </a:lnTo>
                  <a:lnTo>
                    <a:pt x="176478" y="70099"/>
                  </a:lnTo>
                  <a:lnTo>
                    <a:pt x="140413" y="61824"/>
                  </a:lnTo>
                  <a:lnTo>
                    <a:pt x="122140" y="57443"/>
                  </a:lnTo>
                  <a:lnTo>
                    <a:pt x="104348" y="52088"/>
                  </a:lnTo>
                  <a:lnTo>
                    <a:pt x="86555" y="46246"/>
                  </a:lnTo>
                  <a:lnTo>
                    <a:pt x="68764" y="39431"/>
                  </a:lnTo>
                  <a:lnTo>
                    <a:pt x="51452" y="31155"/>
                  </a:lnTo>
                  <a:lnTo>
                    <a:pt x="34141" y="22393"/>
                  </a:lnTo>
                  <a:lnTo>
                    <a:pt x="16830" y="11683"/>
                  </a:lnTo>
                  <a:lnTo>
                    <a:pt x="0"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Freeform 35"/>
            <p:cNvSpPr/>
            <p:nvPr/>
          </p:nvSpPr>
          <p:spPr>
            <a:xfrm>
              <a:off x="9077790" y="6436547"/>
              <a:ext cx="24526" cy="54035"/>
            </a:xfrm>
            <a:custGeom>
              <a:avLst/>
              <a:gdLst/>
              <a:ahLst/>
              <a:cxnLst/>
              <a:rect l="0" t="0" r="0" b="0"/>
              <a:pathLst>
                <a:path w="24526" h="54035">
                  <a:moveTo>
                    <a:pt x="0" y="0"/>
                  </a:moveTo>
                  <a:lnTo>
                    <a:pt x="2885" y="1948"/>
                  </a:lnTo>
                  <a:lnTo>
                    <a:pt x="6252" y="4382"/>
                  </a:lnTo>
                  <a:lnTo>
                    <a:pt x="11061" y="9736"/>
                  </a:lnTo>
                  <a:lnTo>
                    <a:pt x="15388" y="16551"/>
                  </a:lnTo>
                  <a:lnTo>
                    <a:pt x="18755" y="23853"/>
                  </a:lnTo>
                  <a:lnTo>
                    <a:pt x="21158" y="32128"/>
                  </a:lnTo>
                  <a:lnTo>
                    <a:pt x="23082" y="39430"/>
                  </a:lnTo>
                  <a:lnTo>
                    <a:pt x="24044" y="47218"/>
                  </a:lnTo>
                  <a:lnTo>
                    <a:pt x="24525" y="54034"/>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Freeform 36"/>
            <p:cNvSpPr/>
            <p:nvPr/>
          </p:nvSpPr>
          <p:spPr>
            <a:xfrm>
              <a:off x="9112899" y="6425350"/>
              <a:ext cx="44242" cy="86165"/>
            </a:xfrm>
            <a:custGeom>
              <a:avLst/>
              <a:gdLst/>
              <a:ahLst/>
              <a:cxnLst/>
              <a:rect l="0" t="0" r="0" b="0"/>
              <a:pathLst>
                <a:path w="44242" h="86165">
                  <a:moveTo>
                    <a:pt x="0" y="0"/>
                  </a:moveTo>
                  <a:lnTo>
                    <a:pt x="4327" y="2434"/>
                  </a:lnTo>
                  <a:lnTo>
                    <a:pt x="9136" y="5355"/>
                  </a:lnTo>
                  <a:lnTo>
                    <a:pt x="13465" y="9249"/>
                  </a:lnTo>
                  <a:lnTo>
                    <a:pt x="17312" y="13631"/>
                  </a:lnTo>
                  <a:lnTo>
                    <a:pt x="20678" y="18499"/>
                  </a:lnTo>
                  <a:lnTo>
                    <a:pt x="24044" y="23854"/>
                  </a:lnTo>
                  <a:lnTo>
                    <a:pt x="29815" y="35537"/>
                  </a:lnTo>
                  <a:lnTo>
                    <a:pt x="34623" y="48680"/>
                  </a:lnTo>
                  <a:lnTo>
                    <a:pt x="38470" y="61337"/>
                  </a:lnTo>
                  <a:lnTo>
                    <a:pt x="41837" y="73994"/>
                  </a:lnTo>
                  <a:lnTo>
                    <a:pt x="44241" y="86164"/>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Freeform 37"/>
            <p:cNvSpPr/>
            <p:nvPr/>
          </p:nvSpPr>
          <p:spPr>
            <a:xfrm>
              <a:off x="9154246" y="6417564"/>
              <a:ext cx="47127" cy="104657"/>
            </a:xfrm>
            <a:custGeom>
              <a:avLst/>
              <a:gdLst/>
              <a:ahLst/>
              <a:cxnLst/>
              <a:rect l="0" t="0" r="0" b="0"/>
              <a:pathLst>
                <a:path w="47127" h="104657">
                  <a:moveTo>
                    <a:pt x="0" y="0"/>
                  </a:moveTo>
                  <a:lnTo>
                    <a:pt x="5770" y="5841"/>
                  </a:lnTo>
                  <a:lnTo>
                    <a:pt x="10579" y="12170"/>
                  </a:lnTo>
                  <a:lnTo>
                    <a:pt x="15388" y="18984"/>
                  </a:lnTo>
                  <a:lnTo>
                    <a:pt x="19716" y="25312"/>
                  </a:lnTo>
                  <a:lnTo>
                    <a:pt x="26448" y="39428"/>
                  </a:lnTo>
                  <a:lnTo>
                    <a:pt x="31737" y="54032"/>
                  </a:lnTo>
                  <a:lnTo>
                    <a:pt x="36066" y="68148"/>
                  </a:lnTo>
                  <a:lnTo>
                    <a:pt x="39912" y="81778"/>
                  </a:lnTo>
                  <a:lnTo>
                    <a:pt x="43279" y="93947"/>
                  </a:lnTo>
                  <a:lnTo>
                    <a:pt x="47126" y="104656"/>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Freeform 38"/>
            <p:cNvSpPr/>
            <p:nvPr/>
          </p:nvSpPr>
          <p:spPr>
            <a:xfrm>
              <a:off x="9202342" y="6428758"/>
              <a:ext cx="37509" cy="100768"/>
            </a:xfrm>
            <a:custGeom>
              <a:avLst/>
              <a:gdLst/>
              <a:ahLst/>
              <a:cxnLst/>
              <a:rect l="0" t="0" r="0" b="0"/>
              <a:pathLst>
                <a:path w="37509" h="100768">
                  <a:moveTo>
                    <a:pt x="0" y="0"/>
                  </a:moveTo>
                  <a:lnTo>
                    <a:pt x="6252" y="7789"/>
                  </a:lnTo>
                  <a:lnTo>
                    <a:pt x="12022" y="14604"/>
                  </a:lnTo>
                  <a:lnTo>
                    <a:pt x="16350" y="22392"/>
                  </a:lnTo>
                  <a:lnTo>
                    <a:pt x="20197" y="29695"/>
                  </a:lnTo>
                  <a:lnTo>
                    <a:pt x="23082" y="36510"/>
                  </a:lnTo>
                  <a:lnTo>
                    <a:pt x="25967" y="43812"/>
                  </a:lnTo>
                  <a:lnTo>
                    <a:pt x="27409" y="50627"/>
                  </a:lnTo>
                  <a:lnTo>
                    <a:pt x="28853" y="57442"/>
                  </a:lnTo>
                  <a:lnTo>
                    <a:pt x="31256" y="70098"/>
                  </a:lnTo>
                  <a:lnTo>
                    <a:pt x="32699" y="81782"/>
                  </a:lnTo>
                  <a:lnTo>
                    <a:pt x="34623" y="92004"/>
                  </a:lnTo>
                  <a:lnTo>
                    <a:pt x="36065" y="96872"/>
                  </a:lnTo>
                  <a:lnTo>
                    <a:pt x="37508" y="100767"/>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Freeform 39"/>
            <p:cNvSpPr/>
            <p:nvPr/>
          </p:nvSpPr>
          <p:spPr>
            <a:xfrm>
              <a:off x="9253790" y="6458944"/>
              <a:ext cx="29816" cy="76426"/>
            </a:xfrm>
            <a:custGeom>
              <a:avLst/>
              <a:gdLst/>
              <a:ahLst/>
              <a:cxnLst/>
              <a:rect l="0" t="0" r="0" b="0"/>
              <a:pathLst>
                <a:path w="29816" h="76426">
                  <a:moveTo>
                    <a:pt x="0" y="0"/>
                  </a:moveTo>
                  <a:lnTo>
                    <a:pt x="4328" y="4381"/>
                  </a:lnTo>
                  <a:lnTo>
                    <a:pt x="7694" y="9249"/>
                  </a:lnTo>
                  <a:lnTo>
                    <a:pt x="11061" y="14117"/>
                  </a:lnTo>
                  <a:lnTo>
                    <a:pt x="13465" y="19471"/>
                  </a:lnTo>
                  <a:lnTo>
                    <a:pt x="16832" y="29694"/>
                  </a:lnTo>
                  <a:lnTo>
                    <a:pt x="19235" y="40403"/>
                  </a:lnTo>
                  <a:lnTo>
                    <a:pt x="21159" y="50625"/>
                  </a:lnTo>
                  <a:lnTo>
                    <a:pt x="23564" y="59874"/>
                  </a:lnTo>
                  <a:lnTo>
                    <a:pt x="25968" y="68637"/>
                  </a:lnTo>
                  <a:lnTo>
                    <a:pt x="27411" y="73018"/>
                  </a:lnTo>
                  <a:lnTo>
                    <a:pt x="29815" y="76425"/>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Freeform 40"/>
            <p:cNvSpPr/>
            <p:nvPr/>
          </p:nvSpPr>
          <p:spPr>
            <a:xfrm>
              <a:off x="9088851" y="6512976"/>
              <a:ext cx="69250" cy="19955"/>
            </a:xfrm>
            <a:custGeom>
              <a:avLst/>
              <a:gdLst/>
              <a:ahLst/>
              <a:cxnLst/>
              <a:rect l="0" t="0" r="0" b="0"/>
              <a:pathLst>
                <a:path w="69250" h="19955">
                  <a:moveTo>
                    <a:pt x="0" y="17034"/>
                  </a:moveTo>
                  <a:lnTo>
                    <a:pt x="9137" y="18981"/>
                  </a:lnTo>
                  <a:lnTo>
                    <a:pt x="18755" y="19954"/>
                  </a:lnTo>
                  <a:lnTo>
                    <a:pt x="28373" y="19468"/>
                  </a:lnTo>
                  <a:lnTo>
                    <a:pt x="37510" y="17521"/>
                  </a:lnTo>
                  <a:lnTo>
                    <a:pt x="46647" y="14601"/>
                  </a:lnTo>
                  <a:lnTo>
                    <a:pt x="55303" y="10707"/>
                  </a:lnTo>
                  <a:lnTo>
                    <a:pt x="62517" y="5840"/>
                  </a:lnTo>
                  <a:lnTo>
                    <a:pt x="69249"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Freeform 41"/>
            <p:cNvSpPr/>
            <p:nvPr/>
          </p:nvSpPr>
          <p:spPr>
            <a:xfrm>
              <a:off x="9054710" y="6492527"/>
              <a:ext cx="50012" cy="8276"/>
            </a:xfrm>
            <a:custGeom>
              <a:avLst/>
              <a:gdLst/>
              <a:ahLst/>
              <a:cxnLst/>
              <a:rect l="0" t="0" r="0" b="0"/>
              <a:pathLst>
                <a:path w="50012" h="8276">
                  <a:moveTo>
                    <a:pt x="0" y="0"/>
                  </a:moveTo>
                  <a:lnTo>
                    <a:pt x="3847" y="2434"/>
                  </a:lnTo>
                  <a:lnTo>
                    <a:pt x="7694" y="4868"/>
                  </a:lnTo>
                  <a:lnTo>
                    <a:pt x="11060" y="6328"/>
                  </a:lnTo>
                  <a:lnTo>
                    <a:pt x="14907" y="7302"/>
                  </a:lnTo>
                  <a:lnTo>
                    <a:pt x="21639" y="8275"/>
                  </a:lnTo>
                  <a:lnTo>
                    <a:pt x="27891" y="7789"/>
                  </a:lnTo>
                  <a:lnTo>
                    <a:pt x="34142" y="5841"/>
                  </a:lnTo>
                  <a:lnTo>
                    <a:pt x="39432" y="3894"/>
                  </a:lnTo>
                  <a:lnTo>
                    <a:pt x="44721" y="1947"/>
                  </a:lnTo>
                  <a:lnTo>
                    <a:pt x="50011"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Freeform 42"/>
            <p:cNvSpPr/>
            <p:nvPr/>
          </p:nvSpPr>
          <p:spPr>
            <a:xfrm>
              <a:off x="9124439" y="6522224"/>
              <a:ext cx="75979" cy="30180"/>
            </a:xfrm>
            <a:custGeom>
              <a:avLst/>
              <a:gdLst/>
              <a:ahLst/>
              <a:cxnLst/>
              <a:rect l="0" t="0" r="0" b="0"/>
              <a:pathLst>
                <a:path w="75979" h="30180">
                  <a:moveTo>
                    <a:pt x="0" y="30179"/>
                  </a:moveTo>
                  <a:lnTo>
                    <a:pt x="10579" y="30179"/>
                  </a:lnTo>
                  <a:lnTo>
                    <a:pt x="21639" y="29206"/>
                  </a:lnTo>
                  <a:lnTo>
                    <a:pt x="32218" y="27258"/>
                  </a:lnTo>
                  <a:lnTo>
                    <a:pt x="42317" y="23851"/>
                  </a:lnTo>
                  <a:lnTo>
                    <a:pt x="52415" y="19957"/>
                  </a:lnTo>
                  <a:lnTo>
                    <a:pt x="61551" y="14603"/>
                  </a:lnTo>
                  <a:lnTo>
                    <a:pt x="65399" y="11195"/>
                  </a:lnTo>
                  <a:lnTo>
                    <a:pt x="69246" y="7787"/>
                  </a:lnTo>
                  <a:lnTo>
                    <a:pt x="72611" y="4381"/>
                  </a:lnTo>
                  <a:lnTo>
                    <a:pt x="75978"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Freeform 43"/>
            <p:cNvSpPr/>
            <p:nvPr/>
          </p:nvSpPr>
          <p:spPr>
            <a:xfrm>
              <a:off x="9170597" y="6533420"/>
              <a:ext cx="69249" cy="43328"/>
            </a:xfrm>
            <a:custGeom>
              <a:avLst/>
              <a:gdLst/>
              <a:ahLst/>
              <a:cxnLst/>
              <a:rect l="0" t="0" r="0" b="0"/>
              <a:pathLst>
                <a:path w="69249" h="43328">
                  <a:moveTo>
                    <a:pt x="0" y="43327"/>
                  </a:moveTo>
                  <a:lnTo>
                    <a:pt x="7213" y="41867"/>
                  </a:lnTo>
                  <a:lnTo>
                    <a:pt x="13465" y="39920"/>
                  </a:lnTo>
                  <a:lnTo>
                    <a:pt x="19235" y="37485"/>
                  </a:lnTo>
                  <a:lnTo>
                    <a:pt x="24525" y="35051"/>
                  </a:lnTo>
                  <a:lnTo>
                    <a:pt x="34624" y="29696"/>
                  </a:lnTo>
                  <a:lnTo>
                    <a:pt x="42799" y="23854"/>
                  </a:lnTo>
                  <a:lnTo>
                    <a:pt x="50012" y="18013"/>
                  </a:lnTo>
                  <a:lnTo>
                    <a:pt x="56744" y="11684"/>
                  </a:lnTo>
                  <a:lnTo>
                    <a:pt x="63477" y="5355"/>
                  </a:lnTo>
                  <a:lnTo>
                    <a:pt x="69248"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5" name="Freeform 44"/>
            <p:cNvSpPr/>
            <p:nvPr/>
          </p:nvSpPr>
          <p:spPr>
            <a:xfrm>
              <a:off x="9219651" y="6541205"/>
              <a:ext cx="64438" cy="40889"/>
            </a:xfrm>
            <a:custGeom>
              <a:avLst/>
              <a:gdLst/>
              <a:ahLst/>
              <a:cxnLst/>
              <a:rect l="0" t="0" r="0" b="0"/>
              <a:pathLst>
                <a:path w="64438" h="40889">
                  <a:moveTo>
                    <a:pt x="0" y="40888"/>
                  </a:moveTo>
                  <a:lnTo>
                    <a:pt x="10099" y="36993"/>
                  </a:lnTo>
                  <a:lnTo>
                    <a:pt x="19235" y="32613"/>
                  </a:lnTo>
                  <a:lnTo>
                    <a:pt x="27410" y="27258"/>
                  </a:lnTo>
                  <a:lnTo>
                    <a:pt x="35104" y="21904"/>
                  </a:lnTo>
                  <a:lnTo>
                    <a:pt x="49531" y="10709"/>
                  </a:lnTo>
                  <a:lnTo>
                    <a:pt x="57225" y="4868"/>
                  </a:lnTo>
                  <a:lnTo>
                    <a:pt x="64437" y="0"/>
                  </a:lnTo>
                </a:path>
              </a:pathLst>
            </a:custGeom>
            <a:ln w="4809" cap="flat" cmpd="sng" algn="ctr">
              <a:solidFill>
                <a:srgbClr val="54545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Freeform 45"/>
            <p:cNvSpPr/>
            <p:nvPr/>
          </p:nvSpPr>
          <p:spPr>
            <a:xfrm>
              <a:off x="9392569" y="6630438"/>
              <a:ext cx="527278" cy="507568"/>
            </a:xfrm>
            <a:custGeom>
              <a:avLst/>
              <a:gdLst/>
              <a:ahLst/>
              <a:cxnLst/>
              <a:rect l="0" t="0" r="0" b="0"/>
              <a:pathLst>
                <a:path w="527278" h="507568">
                  <a:moveTo>
                    <a:pt x="2933" y="333348"/>
                  </a:moveTo>
                  <a:lnTo>
                    <a:pt x="1106" y="330963"/>
                  </a:lnTo>
                  <a:lnTo>
                    <a:pt x="384" y="328188"/>
                  </a:lnTo>
                  <a:lnTo>
                    <a:pt x="0" y="324683"/>
                  </a:lnTo>
                  <a:lnTo>
                    <a:pt x="576" y="320642"/>
                  </a:lnTo>
                  <a:lnTo>
                    <a:pt x="1634" y="316067"/>
                  </a:lnTo>
                  <a:lnTo>
                    <a:pt x="3462" y="311102"/>
                  </a:lnTo>
                  <a:lnTo>
                    <a:pt x="5818" y="305553"/>
                  </a:lnTo>
                  <a:lnTo>
                    <a:pt x="8559" y="299662"/>
                  </a:lnTo>
                  <a:lnTo>
                    <a:pt x="12021" y="293237"/>
                  </a:lnTo>
                  <a:lnTo>
                    <a:pt x="16013" y="286617"/>
                  </a:lnTo>
                  <a:lnTo>
                    <a:pt x="20533" y="279607"/>
                  </a:lnTo>
                  <a:lnTo>
                    <a:pt x="25438" y="272062"/>
                  </a:lnTo>
                  <a:lnTo>
                    <a:pt x="30727" y="264371"/>
                  </a:lnTo>
                  <a:lnTo>
                    <a:pt x="36353" y="256436"/>
                  </a:lnTo>
                  <a:lnTo>
                    <a:pt x="49097" y="239691"/>
                  </a:lnTo>
                  <a:lnTo>
                    <a:pt x="62898" y="222216"/>
                  </a:lnTo>
                  <a:lnTo>
                    <a:pt x="77997" y="204010"/>
                  </a:lnTo>
                  <a:lnTo>
                    <a:pt x="93770" y="185415"/>
                  </a:lnTo>
                  <a:lnTo>
                    <a:pt x="110167" y="166673"/>
                  </a:lnTo>
                  <a:lnTo>
                    <a:pt x="144309" y="129338"/>
                  </a:lnTo>
                  <a:lnTo>
                    <a:pt x="161380" y="111083"/>
                  </a:lnTo>
                  <a:lnTo>
                    <a:pt x="178307" y="93462"/>
                  </a:lnTo>
                  <a:lnTo>
                    <a:pt x="182683" y="84067"/>
                  </a:lnTo>
                  <a:lnTo>
                    <a:pt x="188117" y="75208"/>
                  </a:lnTo>
                  <a:lnTo>
                    <a:pt x="194128" y="66738"/>
                  </a:lnTo>
                  <a:lnTo>
                    <a:pt x="201004" y="58852"/>
                  </a:lnTo>
                  <a:lnTo>
                    <a:pt x="208650" y="51307"/>
                  </a:lnTo>
                  <a:lnTo>
                    <a:pt x="216633" y="44297"/>
                  </a:lnTo>
                  <a:lnTo>
                    <a:pt x="225385" y="37871"/>
                  </a:lnTo>
                  <a:lnTo>
                    <a:pt x="234666" y="31787"/>
                  </a:lnTo>
                  <a:lnTo>
                    <a:pt x="244283" y="26286"/>
                  </a:lnTo>
                  <a:lnTo>
                    <a:pt x="254285" y="21321"/>
                  </a:lnTo>
                  <a:lnTo>
                    <a:pt x="264816" y="16891"/>
                  </a:lnTo>
                  <a:lnTo>
                    <a:pt x="275347" y="13046"/>
                  </a:lnTo>
                  <a:lnTo>
                    <a:pt x="286263" y="9541"/>
                  </a:lnTo>
                  <a:lnTo>
                    <a:pt x="297371" y="6620"/>
                  </a:lnTo>
                  <a:lnTo>
                    <a:pt x="319876" y="2385"/>
                  </a:lnTo>
                  <a:lnTo>
                    <a:pt x="331177" y="1071"/>
                  </a:lnTo>
                  <a:lnTo>
                    <a:pt x="342237" y="146"/>
                  </a:lnTo>
                  <a:lnTo>
                    <a:pt x="353345" y="0"/>
                  </a:lnTo>
                  <a:lnTo>
                    <a:pt x="364213" y="146"/>
                  </a:lnTo>
                  <a:lnTo>
                    <a:pt x="374936" y="1071"/>
                  </a:lnTo>
                  <a:lnTo>
                    <a:pt x="385323" y="2385"/>
                  </a:lnTo>
                  <a:lnTo>
                    <a:pt x="395325" y="4186"/>
                  </a:lnTo>
                  <a:lnTo>
                    <a:pt x="404943" y="6766"/>
                  </a:lnTo>
                  <a:lnTo>
                    <a:pt x="414223" y="9736"/>
                  </a:lnTo>
                  <a:lnTo>
                    <a:pt x="422927" y="13387"/>
                  </a:lnTo>
                  <a:lnTo>
                    <a:pt x="431102" y="17476"/>
                  </a:lnTo>
                  <a:lnTo>
                    <a:pt x="438556" y="22246"/>
                  </a:lnTo>
                  <a:lnTo>
                    <a:pt x="445480" y="27406"/>
                  </a:lnTo>
                  <a:lnTo>
                    <a:pt x="451636" y="33296"/>
                  </a:lnTo>
                  <a:lnTo>
                    <a:pt x="456925" y="39722"/>
                  </a:lnTo>
                  <a:lnTo>
                    <a:pt x="461445" y="46731"/>
                  </a:lnTo>
                  <a:lnTo>
                    <a:pt x="469476" y="56807"/>
                  </a:lnTo>
                  <a:lnTo>
                    <a:pt x="477074" y="67321"/>
                  </a:lnTo>
                  <a:lnTo>
                    <a:pt x="484190" y="78177"/>
                  </a:lnTo>
                  <a:lnTo>
                    <a:pt x="490730" y="89373"/>
                  </a:lnTo>
                  <a:lnTo>
                    <a:pt x="496741" y="100812"/>
                  </a:lnTo>
                  <a:lnTo>
                    <a:pt x="502175" y="112592"/>
                  </a:lnTo>
                  <a:lnTo>
                    <a:pt x="507080" y="124519"/>
                  </a:lnTo>
                  <a:lnTo>
                    <a:pt x="511456" y="136688"/>
                  </a:lnTo>
                  <a:lnTo>
                    <a:pt x="515447" y="149004"/>
                  </a:lnTo>
                  <a:lnTo>
                    <a:pt x="518717" y="161320"/>
                  </a:lnTo>
                  <a:lnTo>
                    <a:pt x="521458" y="173830"/>
                  </a:lnTo>
                  <a:lnTo>
                    <a:pt x="523814" y="186534"/>
                  </a:lnTo>
                  <a:lnTo>
                    <a:pt x="526556" y="211750"/>
                  </a:lnTo>
                  <a:lnTo>
                    <a:pt x="527277" y="224454"/>
                  </a:lnTo>
                  <a:lnTo>
                    <a:pt x="527277" y="236965"/>
                  </a:lnTo>
                  <a:lnTo>
                    <a:pt x="526700" y="249475"/>
                  </a:lnTo>
                  <a:lnTo>
                    <a:pt x="525786" y="261791"/>
                  </a:lnTo>
                  <a:lnTo>
                    <a:pt x="524151" y="273912"/>
                  </a:lnTo>
                  <a:lnTo>
                    <a:pt x="521987" y="286081"/>
                  </a:lnTo>
                  <a:lnTo>
                    <a:pt x="519246" y="297862"/>
                  </a:lnTo>
                  <a:lnTo>
                    <a:pt x="515977" y="309447"/>
                  </a:lnTo>
                  <a:lnTo>
                    <a:pt x="512178" y="320642"/>
                  </a:lnTo>
                  <a:lnTo>
                    <a:pt x="507801" y="331693"/>
                  </a:lnTo>
                  <a:lnTo>
                    <a:pt x="502897" y="342353"/>
                  </a:lnTo>
                  <a:lnTo>
                    <a:pt x="497270" y="352673"/>
                  </a:lnTo>
                  <a:lnTo>
                    <a:pt x="491259" y="362603"/>
                  </a:lnTo>
                  <a:lnTo>
                    <a:pt x="484527" y="371998"/>
                  </a:lnTo>
                  <a:lnTo>
                    <a:pt x="477266" y="381004"/>
                  </a:lnTo>
                  <a:lnTo>
                    <a:pt x="469476" y="389474"/>
                  </a:lnTo>
                  <a:lnTo>
                    <a:pt x="461109" y="397554"/>
                  </a:lnTo>
                  <a:lnTo>
                    <a:pt x="452212" y="405099"/>
                  </a:lnTo>
                  <a:lnTo>
                    <a:pt x="448029" y="412450"/>
                  </a:lnTo>
                  <a:lnTo>
                    <a:pt x="443461" y="419654"/>
                  </a:lnTo>
                  <a:lnTo>
                    <a:pt x="438556" y="426420"/>
                  </a:lnTo>
                  <a:lnTo>
                    <a:pt x="433314" y="433089"/>
                  </a:lnTo>
                  <a:lnTo>
                    <a:pt x="427640" y="439515"/>
                  </a:lnTo>
                  <a:lnTo>
                    <a:pt x="421869" y="445405"/>
                  </a:lnTo>
                  <a:lnTo>
                    <a:pt x="408934" y="456601"/>
                  </a:lnTo>
                  <a:lnTo>
                    <a:pt x="394941" y="466726"/>
                  </a:lnTo>
                  <a:lnTo>
                    <a:pt x="380034" y="475731"/>
                  </a:lnTo>
                  <a:lnTo>
                    <a:pt x="364069" y="483471"/>
                  </a:lnTo>
                  <a:lnTo>
                    <a:pt x="347334" y="490286"/>
                  </a:lnTo>
                  <a:lnTo>
                    <a:pt x="329879" y="495787"/>
                  </a:lnTo>
                  <a:lnTo>
                    <a:pt x="311894" y="500411"/>
                  </a:lnTo>
                  <a:lnTo>
                    <a:pt x="293524" y="503721"/>
                  </a:lnTo>
                  <a:lnTo>
                    <a:pt x="274626" y="506106"/>
                  </a:lnTo>
                  <a:lnTo>
                    <a:pt x="255535" y="507372"/>
                  </a:lnTo>
                  <a:lnTo>
                    <a:pt x="236445" y="507567"/>
                  </a:lnTo>
                  <a:lnTo>
                    <a:pt x="217403" y="506642"/>
                  </a:lnTo>
                  <a:lnTo>
                    <a:pt x="198311" y="504840"/>
                  </a:lnTo>
                  <a:lnTo>
                    <a:pt x="179413" y="501676"/>
                  </a:lnTo>
                  <a:lnTo>
                    <a:pt x="161044" y="497636"/>
                  </a:lnTo>
                  <a:lnTo>
                    <a:pt x="143059" y="492476"/>
                  </a:lnTo>
                  <a:lnTo>
                    <a:pt x="125604" y="486440"/>
                  </a:lnTo>
                  <a:lnTo>
                    <a:pt x="108869" y="479236"/>
                  </a:lnTo>
                  <a:lnTo>
                    <a:pt x="92904" y="470961"/>
                  </a:lnTo>
                  <a:lnTo>
                    <a:pt x="77805" y="461761"/>
                  </a:lnTo>
                  <a:lnTo>
                    <a:pt x="63811" y="451441"/>
                  </a:lnTo>
                  <a:lnTo>
                    <a:pt x="50876" y="440245"/>
                  </a:lnTo>
                  <a:lnTo>
                    <a:pt x="39431" y="427930"/>
                  </a:lnTo>
                  <a:lnTo>
                    <a:pt x="34190" y="421455"/>
                  </a:lnTo>
                  <a:lnTo>
                    <a:pt x="29285" y="414689"/>
                  </a:lnTo>
                  <a:lnTo>
                    <a:pt x="24524" y="407679"/>
                  </a:lnTo>
                  <a:lnTo>
                    <a:pt x="20533" y="400329"/>
                  </a:lnTo>
                  <a:lnTo>
                    <a:pt x="16734" y="392784"/>
                  </a:lnTo>
                  <a:lnTo>
                    <a:pt x="13272" y="385044"/>
                  </a:lnTo>
                  <a:lnTo>
                    <a:pt x="10387" y="377158"/>
                  </a:lnTo>
                  <a:lnTo>
                    <a:pt x="8030" y="368834"/>
                  </a:lnTo>
                  <a:lnTo>
                    <a:pt x="6011" y="360413"/>
                  </a:lnTo>
                  <a:lnTo>
                    <a:pt x="4375" y="351554"/>
                  </a:lnTo>
                  <a:lnTo>
                    <a:pt x="3462" y="342548"/>
                  </a:lnTo>
                  <a:close/>
                </a:path>
              </a:pathLst>
            </a:custGeom>
            <a:solidFill>
              <a:srgbClr val="00DB00"/>
            </a:solidFill>
            <a:ln w="0" cap="flat" cmpd="sng" algn="ctr">
              <a:solidFill>
                <a:srgbClr val="00DB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Freeform 46"/>
            <p:cNvSpPr/>
            <p:nvPr/>
          </p:nvSpPr>
          <p:spPr>
            <a:xfrm>
              <a:off x="9410219" y="6648985"/>
              <a:ext cx="497798" cy="475785"/>
            </a:xfrm>
            <a:custGeom>
              <a:avLst/>
              <a:gdLst/>
              <a:ahLst/>
              <a:cxnLst/>
              <a:rect l="0" t="0" r="0" b="0"/>
              <a:pathLst>
                <a:path w="497798" h="475785">
                  <a:moveTo>
                    <a:pt x="2741" y="314268"/>
                  </a:moveTo>
                  <a:lnTo>
                    <a:pt x="1106" y="311689"/>
                  </a:lnTo>
                  <a:lnTo>
                    <a:pt x="336" y="308719"/>
                  </a:lnTo>
                  <a:lnTo>
                    <a:pt x="0" y="305215"/>
                  </a:lnTo>
                  <a:lnTo>
                    <a:pt x="336" y="301174"/>
                  </a:lnTo>
                  <a:lnTo>
                    <a:pt x="1442" y="296793"/>
                  </a:lnTo>
                  <a:lnTo>
                    <a:pt x="3077" y="291974"/>
                  </a:lnTo>
                  <a:lnTo>
                    <a:pt x="5241" y="286668"/>
                  </a:lnTo>
                  <a:lnTo>
                    <a:pt x="7982" y="280973"/>
                  </a:lnTo>
                  <a:lnTo>
                    <a:pt x="11059" y="274888"/>
                  </a:lnTo>
                  <a:lnTo>
                    <a:pt x="14714" y="268462"/>
                  </a:lnTo>
                  <a:lnTo>
                    <a:pt x="18898" y="261842"/>
                  </a:lnTo>
                  <a:lnTo>
                    <a:pt x="23418" y="254832"/>
                  </a:lnTo>
                  <a:lnTo>
                    <a:pt x="28515" y="247482"/>
                  </a:lnTo>
                  <a:lnTo>
                    <a:pt x="33805" y="239936"/>
                  </a:lnTo>
                  <a:lnTo>
                    <a:pt x="45586" y="224116"/>
                  </a:lnTo>
                  <a:lnTo>
                    <a:pt x="58522" y="207711"/>
                  </a:lnTo>
                  <a:lnTo>
                    <a:pt x="72515" y="190625"/>
                  </a:lnTo>
                  <a:lnTo>
                    <a:pt x="87422" y="173344"/>
                  </a:lnTo>
                  <a:lnTo>
                    <a:pt x="102858" y="155674"/>
                  </a:lnTo>
                  <a:lnTo>
                    <a:pt x="134836" y="120868"/>
                  </a:lnTo>
                  <a:lnTo>
                    <a:pt x="151041" y="103977"/>
                  </a:lnTo>
                  <a:lnTo>
                    <a:pt x="167006" y="87573"/>
                  </a:lnTo>
                  <a:lnTo>
                    <a:pt x="171574" y="78762"/>
                  </a:lnTo>
                  <a:lnTo>
                    <a:pt x="176816" y="70486"/>
                  </a:lnTo>
                  <a:lnTo>
                    <a:pt x="182634" y="62552"/>
                  </a:lnTo>
                  <a:lnTo>
                    <a:pt x="189366" y="55201"/>
                  </a:lnTo>
                  <a:lnTo>
                    <a:pt x="196628" y="48191"/>
                  </a:lnTo>
                  <a:lnTo>
                    <a:pt x="204466" y="41766"/>
                  </a:lnTo>
                  <a:lnTo>
                    <a:pt x="212833" y="35681"/>
                  </a:lnTo>
                  <a:lnTo>
                    <a:pt x="221536" y="29986"/>
                  </a:lnTo>
                  <a:lnTo>
                    <a:pt x="230625" y="24826"/>
                  </a:lnTo>
                  <a:lnTo>
                    <a:pt x="240243" y="20250"/>
                  </a:lnTo>
                  <a:lnTo>
                    <a:pt x="250053" y="16015"/>
                  </a:lnTo>
                  <a:lnTo>
                    <a:pt x="260247" y="12315"/>
                  </a:lnTo>
                  <a:lnTo>
                    <a:pt x="270441" y="9200"/>
                  </a:lnTo>
                  <a:lnTo>
                    <a:pt x="280972" y="6474"/>
                  </a:lnTo>
                  <a:lnTo>
                    <a:pt x="302035" y="2239"/>
                  </a:lnTo>
                  <a:lnTo>
                    <a:pt x="323145" y="194"/>
                  </a:lnTo>
                  <a:lnTo>
                    <a:pt x="333676" y="0"/>
                  </a:lnTo>
                  <a:lnTo>
                    <a:pt x="343870" y="194"/>
                  </a:lnTo>
                  <a:lnTo>
                    <a:pt x="354017" y="925"/>
                  </a:lnTo>
                  <a:lnTo>
                    <a:pt x="363826" y="2045"/>
                  </a:lnTo>
                  <a:lnTo>
                    <a:pt x="373299" y="3894"/>
                  </a:lnTo>
                  <a:lnTo>
                    <a:pt x="382580" y="6085"/>
                  </a:lnTo>
                  <a:lnTo>
                    <a:pt x="391284" y="8859"/>
                  </a:lnTo>
                  <a:lnTo>
                    <a:pt x="399459" y="12170"/>
                  </a:lnTo>
                  <a:lnTo>
                    <a:pt x="407105" y="16015"/>
                  </a:lnTo>
                  <a:lnTo>
                    <a:pt x="414366" y="20445"/>
                  </a:lnTo>
                  <a:lnTo>
                    <a:pt x="420906" y="25215"/>
                  </a:lnTo>
                  <a:lnTo>
                    <a:pt x="426725" y="30716"/>
                  </a:lnTo>
                  <a:lnTo>
                    <a:pt x="432014" y="36606"/>
                  </a:lnTo>
                  <a:lnTo>
                    <a:pt x="436342" y="43080"/>
                  </a:lnTo>
                  <a:lnTo>
                    <a:pt x="443988" y="52427"/>
                  </a:lnTo>
                  <a:lnTo>
                    <a:pt x="451105" y="62406"/>
                  </a:lnTo>
                  <a:lnTo>
                    <a:pt x="457789" y="72337"/>
                  </a:lnTo>
                  <a:lnTo>
                    <a:pt x="463992" y="82802"/>
                  </a:lnTo>
                  <a:lnTo>
                    <a:pt x="469618" y="93462"/>
                  </a:lnTo>
                  <a:lnTo>
                    <a:pt x="474716" y="104513"/>
                  </a:lnTo>
                  <a:lnTo>
                    <a:pt x="479235" y="115757"/>
                  </a:lnTo>
                  <a:lnTo>
                    <a:pt x="483419" y="126953"/>
                  </a:lnTo>
                  <a:lnTo>
                    <a:pt x="487074" y="138539"/>
                  </a:lnTo>
                  <a:lnTo>
                    <a:pt x="490151" y="150319"/>
                  </a:lnTo>
                  <a:lnTo>
                    <a:pt x="494720" y="173880"/>
                  </a:lnTo>
                  <a:lnTo>
                    <a:pt x="497269" y="197586"/>
                  </a:lnTo>
                  <a:lnTo>
                    <a:pt x="497797" y="221536"/>
                  </a:lnTo>
                  <a:lnTo>
                    <a:pt x="497269" y="233316"/>
                  </a:lnTo>
                  <a:lnTo>
                    <a:pt x="496162" y="244902"/>
                  </a:lnTo>
                  <a:lnTo>
                    <a:pt x="494720" y="256487"/>
                  </a:lnTo>
                  <a:lnTo>
                    <a:pt x="492508" y="267684"/>
                  </a:lnTo>
                  <a:lnTo>
                    <a:pt x="489959" y="278928"/>
                  </a:lnTo>
                  <a:lnTo>
                    <a:pt x="486689" y="289978"/>
                  </a:lnTo>
                  <a:lnTo>
                    <a:pt x="483083" y="300639"/>
                  </a:lnTo>
                  <a:lnTo>
                    <a:pt x="478899" y="310958"/>
                  </a:lnTo>
                  <a:lnTo>
                    <a:pt x="474186" y="321083"/>
                  </a:lnTo>
                  <a:lnTo>
                    <a:pt x="469089" y="330819"/>
                  </a:lnTo>
                  <a:lnTo>
                    <a:pt x="463271" y="340214"/>
                  </a:lnTo>
                  <a:lnTo>
                    <a:pt x="456923" y="349220"/>
                  </a:lnTo>
                  <a:lnTo>
                    <a:pt x="450191" y="357690"/>
                  </a:lnTo>
                  <a:lnTo>
                    <a:pt x="442738" y="365771"/>
                  </a:lnTo>
                  <a:lnTo>
                    <a:pt x="434899" y="373316"/>
                  </a:lnTo>
                  <a:lnTo>
                    <a:pt x="426532" y="380325"/>
                  </a:lnTo>
                  <a:lnTo>
                    <a:pt x="422541" y="387092"/>
                  </a:lnTo>
                  <a:lnTo>
                    <a:pt x="418213" y="393712"/>
                  </a:lnTo>
                  <a:lnTo>
                    <a:pt x="408548" y="406222"/>
                  </a:lnTo>
                  <a:lnTo>
                    <a:pt x="397488" y="417857"/>
                  </a:lnTo>
                  <a:lnTo>
                    <a:pt x="385273" y="428128"/>
                  </a:lnTo>
                  <a:lnTo>
                    <a:pt x="372194" y="437523"/>
                  </a:lnTo>
                  <a:lnTo>
                    <a:pt x="358056" y="445798"/>
                  </a:lnTo>
                  <a:lnTo>
                    <a:pt x="342957" y="453148"/>
                  </a:lnTo>
                  <a:lnTo>
                    <a:pt x="327136" y="459428"/>
                  </a:lnTo>
                  <a:lnTo>
                    <a:pt x="310786" y="464588"/>
                  </a:lnTo>
                  <a:lnTo>
                    <a:pt x="293860" y="468774"/>
                  </a:lnTo>
                  <a:lnTo>
                    <a:pt x="276404" y="472133"/>
                  </a:lnTo>
                  <a:lnTo>
                    <a:pt x="258804" y="474324"/>
                  </a:lnTo>
                  <a:lnTo>
                    <a:pt x="240820" y="475589"/>
                  </a:lnTo>
                  <a:lnTo>
                    <a:pt x="222835" y="475784"/>
                  </a:lnTo>
                  <a:lnTo>
                    <a:pt x="204803" y="474859"/>
                  </a:lnTo>
                  <a:lnTo>
                    <a:pt x="187010" y="473204"/>
                  </a:lnTo>
                  <a:lnTo>
                    <a:pt x="169362" y="470478"/>
                  </a:lnTo>
                  <a:lnTo>
                    <a:pt x="151955" y="466778"/>
                  </a:lnTo>
                  <a:lnTo>
                    <a:pt x="135028" y="462008"/>
                  </a:lnTo>
                  <a:lnTo>
                    <a:pt x="118678" y="456264"/>
                  </a:lnTo>
                  <a:lnTo>
                    <a:pt x="102858" y="449644"/>
                  </a:lnTo>
                  <a:lnTo>
                    <a:pt x="87759" y="442098"/>
                  </a:lnTo>
                  <a:lnTo>
                    <a:pt x="73765" y="433483"/>
                  </a:lnTo>
                  <a:lnTo>
                    <a:pt x="60493" y="424087"/>
                  </a:lnTo>
                  <a:lnTo>
                    <a:pt x="48327" y="413622"/>
                  </a:lnTo>
                  <a:lnTo>
                    <a:pt x="37411" y="402182"/>
                  </a:lnTo>
                  <a:lnTo>
                    <a:pt x="27794" y="389866"/>
                  </a:lnTo>
                  <a:lnTo>
                    <a:pt x="19619" y="376626"/>
                  </a:lnTo>
                  <a:lnTo>
                    <a:pt x="15965" y="369616"/>
                  </a:lnTo>
                  <a:lnTo>
                    <a:pt x="12887" y="362265"/>
                  </a:lnTo>
                  <a:lnTo>
                    <a:pt x="10146" y="354915"/>
                  </a:lnTo>
                  <a:lnTo>
                    <a:pt x="7790" y="347176"/>
                  </a:lnTo>
                  <a:lnTo>
                    <a:pt x="5818" y="339289"/>
                  </a:lnTo>
                  <a:lnTo>
                    <a:pt x="4375" y="331160"/>
                  </a:lnTo>
                  <a:lnTo>
                    <a:pt x="3269" y="322885"/>
                  </a:lnTo>
                  <a:close/>
                </a:path>
              </a:pathLst>
            </a:custGeom>
            <a:solidFill>
              <a:srgbClr val="19DF00"/>
            </a:solidFill>
            <a:ln w="0" cap="flat" cmpd="sng" algn="ctr">
              <a:solidFill>
                <a:srgbClr val="19DF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reeform 47"/>
            <p:cNvSpPr/>
            <p:nvPr/>
          </p:nvSpPr>
          <p:spPr>
            <a:xfrm>
              <a:off x="9427815" y="6667385"/>
              <a:ext cx="468369" cy="443949"/>
            </a:xfrm>
            <a:custGeom>
              <a:avLst/>
              <a:gdLst/>
              <a:ahLst/>
              <a:cxnLst/>
              <a:rect l="0" t="0" r="0" b="0"/>
              <a:pathLst>
                <a:path w="468369" h="443949">
                  <a:moveTo>
                    <a:pt x="2549" y="295138"/>
                  </a:moveTo>
                  <a:lnTo>
                    <a:pt x="1106" y="292558"/>
                  </a:lnTo>
                  <a:lnTo>
                    <a:pt x="385" y="289394"/>
                  </a:lnTo>
                  <a:lnTo>
                    <a:pt x="0" y="285938"/>
                  </a:lnTo>
                  <a:lnTo>
                    <a:pt x="385" y="282044"/>
                  </a:lnTo>
                  <a:lnTo>
                    <a:pt x="1299" y="277662"/>
                  </a:lnTo>
                  <a:lnTo>
                    <a:pt x="2741" y="272843"/>
                  </a:lnTo>
                  <a:lnTo>
                    <a:pt x="4761" y="267683"/>
                  </a:lnTo>
                  <a:lnTo>
                    <a:pt x="7309" y="262183"/>
                  </a:lnTo>
                  <a:lnTo>
                    <a:pt x="10195" y="256488"/>
                  </a:lnTo>
                  <a:lnTo>
                    <a:pt x="13657" y="250403"/>
                  </a:lnTo>
                  <a:lnTo>
                    <a:pt x="17456" y="243977"/>
                  </a:lnTo>
                  <a:lnTo>
                    <a:pt x="21639" y="237356"/>
                  </a:lnTo>
                  <a:lnTo>
                    <a:pt x="31305" y="223386"/>
                  </a:lnTo>
                  <a:lnTo>
                    <a:pt x="42173" y="208636"/>
                  </a:lnTo>
                  <a:lnTo>
                    <a:pt x="54195" y="193206"/>
                  </a:lnTo>
                  <a:lnTo>
                    <a:pt x="67274" y="177385"/>
                  </a:lnTo>
                  <a:lnTo>
                    <a:pt x="81075" y="161175"/>
                  </a:lnTo>
                  <a:lnTo>
                    <a:pt x="95598" y="144819"/>
                  </a:lnTo>
                  <a:lnTo>
                    <a:pt x="125603" y="112399"/>
                  </a:lnTo>
                  <a:lnTo>
                    <a:pt x="140896" y="96773"/>
                  </a:lnTo>
                  <a:lnTo>
                    <a:pt x="155947" y="81537"/>
                  </a:lnTo>
                  <a:lnTo>
                    <a:pt x="160322" y="73407"/>
                  </a:lnTo>
                  <a:lnTo>
                    <a:pt x="165612" y="65668"/>
                  </a:lnTo>
                  <a:lnTo>
                    <a:pt x="171430" y="58512"/>
                  </a:lnTo>
                  <a:lnTo>
                    <a:pt x="177778" y="51697"/>
                  </a:lnTo>
                  <a:lnTo>
                    <a:pt x="184654" y="45271"/>
                  </a:lnTo>
                  <a:lnTo>
                    <a:pt x="192108" y="39186"/>
                  </a:lnTo>
                  <a:lnTo>
                    <a:pt x="200138" y="33491"/>
                  </a:lnTo>
                  <a:lnTo>
                    <a:pt x="208505" y="28331"/>
                  </a:lnTo>
                  <a:lnTo>
                    <a:pt x="217209" y="23561"/>
                  </a:lnTo>
                  <a:lnTo>
                    <a:pt x="226106" y="19131"/>
                  </a:lnTo>
                  <a:lnTo>
                    <a:pt x="235386" y="15285"/>
                  </a:lnTo>
                  <a:lnTo>
                    <a:pt x="245004" y="11780"/>
                  </a:lnTo>
                  <a:lnTo>
                    <a:pt x="264479" y="6085"/>
                  </a:lnTo>
                  <a:lnTo>
                    <a:pt x="284435" y="2240"/>
                  </a:lnTo>
                  <a:lnTo>
                    <a:pt x="304247" y="389"/>
                  </a:lnTo>
                  <a:lnTo>
                    <a:pt x="314056" y="0"/>
                  </a:lnTo>
                  <a:lnTo>
                    <a:pt x="323722" y="195"/>
                  </a:lnTo>
                  <a:lnTo>
                    <a:pt x="333147" y="730"/>
                  </a:lnTo>
                  <a:lnTo>
                    <a:pt x="342428" y="1850"/>
                  </a:lnTo>
                  <a:lnTo>
                    <a:pt x="351324" y="3505"/>
                  </a:lnTo>
                  <a:lnTo>
                    <a:pt x="359884" y="5550"/>
                  </a:lnTo>
                  <a:lnTo>
                    <a:pt x="368251" y="8129"/>
                  </a:lnTo>
                  <a:lnTo>
                    <a:pt x="376041" y="11050"/>
                  </a:lnTo>
                  <a:lnTo>
                    <a:pt x="383302" y="14555"/>
                  </a:lnTo>
                  <a:lnTo>
                    <a:pt x="390226" y="18595"/>
                  </a:lnTo>
                  <a:lnTo>
                    <a:pt x="396430" y="23171"/>
                  </a:lnTo>
                  <a:lnTo>
                    <a:pt x="402056" y="28137"/>
                  </a:lnTo>
                  <a:lnTo>
                    <a:pt x="406961" y="33686"/>
                  </a:lnTo>
                  <a:lnTo>
                    <a:pt x="411336" y="39576"/>
                  </a:lnTo>
                  <a:lnTo>
                    <a:pt x="418598" y="48192"/>
                  </a:lnTo>
                  <a:lnTo>
                    <a:pt x="425330" y="57246"/>
                  </a:lnTo>
                  <a:lnTo>
                    <a:pt x="431485" y="66592"/>
                  </a:lnTo>
                  <a:lnTo>
                    <a:pt x="437304" y="76182"/>
                  </a:lnTo>
                  <a:lnTo>
                    <a:pt x="442593" y="86307"/>
                  </a:lnTo>
                  <a:lnTo>
                    <a:pt x="447305" y="96432"/>
                  </a:lnTo>
                  <a:lnTo>
                    <a:pt x="451681" y="106898"/>
                  </a:lnTo>
                  <a:lnTo>
                    <a:pt x="455480" y="117559"/>
                  </a:lnTo>
                  <a:lnTo>
                    <a:pt x="458751" y="128268"/>
                  </a:lnTo>
                  <a:lnTo>
                    <a:pt x="461636" y="139124"/>
                  </a:lnTo>
                  <a:lnTo>
                    <a:pt x="465819" y="161369"/>
                  </a:lnTo>
                  <a:lnTo>
                    <a:pt x="468031" y="183810"/>
                  </a:lnTo>
                  <a:lnTo>
                    <a:pt x="468368" y="206057"/>
                  </a:lnTo>
                  <a:lnTo>
                    <a:pt x="466733" y="228156"/>
                  </a:lnTo>
                  <a:lnTo>
                    <a:pt x="465098" y="239012"/>
                  </a:lnTo>
                  <a:lnTo>
                    <a:pt x="463126" y="249673"/>
                  </a:lnTo>
                  <a:lnTo>
                    <a:pt x="460578" y="260139"/>
                  </a:lnTo>
                  <a:lnTo>
                    <a:pt x="457644" y="270458"/>
                  </a:lnTo>
                  <a:lnTo>
                    <a:pt x="454038" y="280583"/>
                  </a:lnTo>
                  <a:lnTo>
                    <a:pt x="450191" y="290319"/>
                  </a:lnTo>
                  <a:lnTo>
                    <a:pt x="445671" y="299908"/>
                  </a:lnTo>
                  <a:lnTo>
                    <a:pt x="440766" y="309109"/>
                  </a:lnTo>
                  <a:lnTo>
                    <a:pt x="435284" y="317920"/>
                  </a:lnTo>
                  <a:lnTo>
                    <a:pt x="429321" y="326195"/>
                  </a:lnTo>
                  <a:lnTo>
                    <a:pt x="422926" y="334324"/>
                  </a:lnTo>
                  <a:lnTo>
                    <a:pt x="416049" y="341869"/>
                  </a:lnTo>
                  <a:lnTo>
                    <a:pt x="408788" y="349025"/>
                  </a:lnTo>
                  <a:lnTo>
                    <a:pt x="400757" y="355451"/>
                  </a:lnTo>
                  <a:lnTo>
                    <a:pt x="392968" y="367962"/>
                  </a:lnTo>
                  <a:lnTo>
                    <a:pt x="383687" y="379547"/>
                  </a:lnTo>
                  <a:lnTo>
                    <a:pt x="373348" y="390061"/>
                  </a:lnTo>
                  <a:lnTo>
                    <a:pt x="361855" y="399602"/>
                  </a:lnTo>
                  <a:lnTo>
                    <a:pt x="349353" y="408267"/>
                  </a:lnTo>
                  <a:lnTo>
                    <a:pt x="336080" y="416007"/>
                  </a:lnTo>
                  <a:lnTo>
                    <a:pt x="321895" y="422822"/>
                  </a:lnTo>
                  <a:lnTo>
                    <a:pt x="307180" y="428518"/>
                  </a:lnTo>
                  <a:lnTo>
                    <a:pt x="291744" y="433482"/>
                  </a:lnTo>
                  <a:lnTo>
                    <a:pt x="275924" y="437328"/>
                  </a:lnTo>
                  <a:lnTo>
                    <a:pt x="259574" y="440443"/>
                  </a:lnTo>
                  <a:lnTo>
                    <a:pt x="243032" y="442488"/>
                  </a:lnTo>
                  <a:lnTo>
                    <a:pt x="226106" y="443754"/>
                  </a:lnTo>
                  <a:lnTo>
                    <a:pt x="209371" y="443948"/>
                  </a:lnTo>
                  <a:lnTo>
                    <a:pt x="192492" y="443218"/>
                  </a:lnTo>
                  <a:lnTo>
                    <a:pt x="175758" y="441758"/>
                  </a:lnTo>
                  <a:lnTo>
                    <a:pt x="159216" y="439178"/>
                  </a:lnTo>
                  <a:lnTo>
                    <a:pt x="142867" y="435867"/>
                  </a:lnTo>
                  <a:lnTo>
                    <a:pt x="127046" y="431438"/>
                  </a:lnTo>
                  <a:lnTo>
                    <a:pt x="111803" y="426278"/>
                  </a:lnTo>
                  <a:lnTo>
                    <a:pt x="96896" y="420242"/>
                  </a:lnTo>
                  <a:lnTo>
                    <a:pt x="82902" y="413232"/>
                  </a:lnTo>
                  <a:lnTo>
                    <a:pt x="69630" y="405346"/>
                  </a:lnTo>
                  <a:lnTo>
                    <a:pt x="57272" y="396681"/>
                  </a:lnTo>
                  <a:lnTo>
                    <a:pt x="46019" y="386946"/>
                  </a:lnTo>
                  <a:lnTo>
                    <a:pt x="35633" y="376432"/>
                  </a:lnTo>
                  <a:lnTo>
                    <a:pt x="26544" y="365041"/>
                  </a:lnTo>
                  <a:lnTo>
                    <a:pt x="18946" y="352871"/>
                  </a:lnTo>
                  <a:lnTo>
                    <a:pt x="12358" y="339631"/>
                  </a:lnTo>
                  <a:lnTo>
                    <a:pt x="7454" y="325659"/>
                  </a:lnTo>
                  <a:lnTo>
                    <a:pt x="5674" y="318309"/>
                  </a:lnTo>
                  <a:lnTo>
                    <a:pt x="4184" y="310764"/>
                  </a:lnTo>
                  <a:lnTo>
                    <a:pt x="3126" y="303024"/>
                  </a:lnTo>
                  <a:close/>
                </a:path>
              </a:pathLst>
            </a:custGeom>
            <a:solidFill>
              <a:srgbClr val="33E300"/>
            </a:solidFill>
            <a:ln w="0" cap="flat" cmpd="sng" algn="ctr">
              <a:solidFill>
                <a:srgbClr val="33E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Freeform 48"/>
            <p:cNvSpPr/>
            <p:nvPr/>
          </p:nvSpPr>
          <p:spPr>
            <a:xfrm>
              <a:off x="9445467" y="6686175"/>
              <a:ext cx="438940" cy="411916"/>
            </a:xfrm>
            <a:custGeom>
              <a:avLst/>
              <a:gdLst/>
              <a:ahLst/>
              <a:cxnLst/>
              <a:rect l="0" t="0" r="0" b="0"/>
              <a:pathLst>
                <a:path w="438940" h="411916">
                  <a:moveTo>
                    <a:pt x="2549" y="275762"/>
                  </a:moveTo>
                  <a:lnTo>
                    <a:pt x="1106" y="273036"/>
                  </a:lnTo>
                  <a:lnTo>
                    <a:pt x="384" y="269872"/>
                  </a:lnTo>
                  <a:lnTo>
                    <a:pt x="0" y="266367"/>
                  </a:lnTo>
                  <a:lnTo>
                    <a:pt x="384" y="262522"/>
                  </a:lnTo>
                  <a:lnTo>
                    <a:pt x="1298" y="258286"/>
                  </a:lnTo>
                  <a:lnTo>
                    <a:pt x="2549" y="253516"/>
                  </a:lnTo>
                  <a:lnTo>
                    <a:pt x="4376" y="248746"/>
                  </a:lnTo>
                  <a:lnTo>
                    <a:pt x="6540" y="243391"/>
                  </a:lnTo>
                  <a:lnTo>
                    <a:pt x="9281" y="237890"/>
                  </a:lnTo>
                  <a:lnTo>
                    <a:pt x="12358" y="232146"/>
                  </a:lnTo>
                  <a:lnTo>
                    <a:pt x="15821" y="226110"/>
                  </a:lnTo>
                  <a:lnTo>
                    <a:pt x="19812" y="219831"/>
                  </a:lnTo>
                  <a:lnTo>
                    <a:pt x="28708" y="206785"/>
                  </a:lnTo>
                  <a:lnTo>
                    <a:pt x="38710" y="192814"/>
                  </a:lnTo>
                  <a:lnTo>
                    <a:pt x="49818" y="178454"/>
                  </a:lnTo>
                  <a:lnTo>
                    <a:pt x="61984" y="163705"/>
                  </a:lnTo>
                  <a:lnTo>
                    <a:pt x="74871" y="148809"/>
                  </a:lnTo>
                  <a:lnTo>
                    <a:pt x="88143" y="133719"/>
                  </a:lnTo>
                  <a:lnTo>
                    <a:pt x="116322" y="103733"/>
                  </a:lnTo>
                  <a:lnTo>
                    <a:pt x="130508" y="89422"/>
                  </a:lnTo>
                  <a:lnTo>
                    <a:pt x="144694" y="75402"/>
                  </a:lnTo>
                  <a:lnTo>
                    <a:pt x="149214" y="68052"/>
                  </a:lnTo>
                  <a:lnTo>
                    <a:pt x="154311" y="60896"/>
                  </a:lnTo>
                  <a:lnTo>
                    <a:pt x="159937" y="54276"/>
                  </a:lnTo>
                  <a:lnTo>
                    <a:pt x="166141" y="47802"/>
                  </a:lnTo>
                  <a:lnTo>
                    <a:pt x="172825" y="41912"/>
                  </a:lnTo>
                  <a:lnTo>
                    <a:pt x="179942" y="36411"/>
                  </a:lnTo>
                  <a:lnTo>
                    <a:pt x="187395" y="31057"/>
                  </a:lnTo>
                  <a:lnTo>
                    <a:pt x="195378" y="26286"/>
                  </a:lnTo>
                  <a:lnTo>
                    <a:pt x="203553" y="21857"/>
                  </a:lnTo>
                  <a:lnTo>
                    <a:pt x="212112" y="17816"/>
                  </a:lnTo>
                  <a:lnTo>
                    <a:pt x="220816" y="14360"/>
                  </a:lnTo>
                  <a:lnTo>
                    <a:pt x="229712" y="11001"/>
                  </a:lnTo>
                  <a:lnTo>
                    <a:pt x="248081" y="5695"/>
                  </a:lnTo>
                  <a:lnTo>
                    <a:pt x="266643" y="2190"/>
                  </a:lnTo>
                  <a:lnTo>
                    <a:pt x="285156" y="146"/>
                  </a:lnTo>
                  <a:lnTo>
                    <a:pt x="303526" y="0"/>
                  </a:lnTo>
                  <a:lnTo>
                    <a:pt x="312230" y="535"/>
                  </a:lnTo>
                  <a:lnTo>
                    <a:pt x="320981" y="1460"/>
                  </a:lnTo>
                  <a:lnTo>
                    <a:pt x="329349" y="2921"/>
                  </a:lnTo>
                  <a:lnTo>
                    <a:pt x="337331" y="4770"/>
                  </a:lnTo>
                  <a:lnTo>
                    <a:pt x="345121" y="6961"/>
                  </a:lnTo>
                  <a:lnTo>
                    <a:pt x="352574" y="9736"/>
                  </a:lnTo>
                  <a:lnTo>
                    <a:pt x="359499" y="13046"/>
                  </a:lnTo>
                  <a:lnTo>
                    <a:pt x="365847" y="16551"/>
                  </a:lnTo>
                  <a:lnTo>
                    <a:pt x="371858" y="20785"/>
                  </a:lnTo>
                  <a:lnTo>
                    <a:pt x="377147" y="25361"/>
                  </a:lnTo>
                  <a:lnTo>
                    <a:pt x="382052" y="30327"/>
                  </a:lnTo>
                  <a:lnTo>
                    <a:pt x="386235" y="35876"/>
                  </a:lnTo>
                  <a:lnTo>
                    <a:pt x="392919" y="43761"/>
                  </a:lnTo>
                  <a:lnTo>
                    <a:pt x="399315" y="52037"/>
                  </a:lnTo>
                  <a:lnTo>
                    <a:pt x="405134" y="60702"/>
                  </a:lnTo>
                  <a:lnTo>
                    <a:pt x="410568" y="69513"/>
                  </a:lnTo>
                  <a:lnTo>
                    <a:pt x="415472" y="78713"/>
                  </a:lnTo>
                  <a:lnTo>
                    <a:pt x="419849" y="88108"/>
                  </a:lnTo>
                  <a:lnTo>
                    <a:pt x="423840" y="97843"/>
                  </a:lnTo>
                  <a:lnTo>
                    <a:pt x="427302" y="107627"/>
                  </a:lnTo>
                  <a:lnTo>
                    <a:pt x="430380" y="117752"/>
                  </a:lnTo>
                  <a:lnTo>
                    <a:pt x="432928" y="127828"/>
                  </a:lnTo>
                  <a:lnTo>
                    <a:pt x="436727" y="148663"/>
                  </a:lnTo>
                  <a:lnTo>
                    <a:pt x="438747" y="169448"/>
                  </a:lnTo>
                  <a:lnTo>
                    <a:pt x="438939" y="190429"/>
                  </a:lnTo>
                  <a:lnTo>
                    <a:pt x="437112" y="211020"/>
                  </a:lnTo>
                  <a:lnTo>
                    <a:pt x="433649" y="231270"/>
                  </a:lnTo>
                  <a:lnTo>
                    <a:pt x="431293" y="241201"/>
                  </a:lnTo>
                  <a:lnTo>
                    <a:pt x="428360" y="250936"/>
                  </a:lnTo>
                  <a:lnTo>
                    <a:pt x="425090" y="260331"/>
                  </a:lnTo>
                  <a:lnTo>
                    <a:pt x="421291" y="269531"/>
                  </a:lnTo>
                  <a:lnTo>
                    <a:pt x="417108" y="278536"/>
                  </a:lnTo>
                  <a:lnTo>
                    <a:pt x="412395" y="287006"/>
                  </a:lnTo>
                  <a:lnTo>
                    <a:pt x="407297" y="295282"/>
                  </a:lnTo>
                  <a:lnTo>
                    <a:pt x="401671" y="303168"/>
                  </a:lnTo>
                  <a:lnTo>
                    <a:pt x="395660" y="310713"/>
                  </a:lnTo>
                  <a:lnTo>
                    <a:pt x="389313" y="317918"/>
                  </a:lnTo>
                  <a:lnTo>
                    <a:pt x="382389" y="324537"/>
                  </a:lnTo>
                  <a:lnTo>
                    <a:pt x="375127" y="330622"/>
                  </a:lnTo>
                  <a:lnTo>
                    <a:pt x="367674" y="342013"/>
                  </a:lnTo>
                  <a:lnTo>
                    <a:pt x="358970" y="352479"/>
                  </a:lnTo>
                  <a:lnTo>
                    <a:pt x="349160" y="362068"/>
                  </a:lnTo>
                  <a:lnTo>
                    <a:pt x="338244" y="370880"/>
                  </a:lnTo>
                  <a:lnTo>
                    <a:pt x="326608" y="378814"/>
                  </a:lnTo>
                  <a:lnTo>
                    <a:pt x="314057" y="385969"/>
                  </a:lnTo>
                  <a:lnTo>
                    <a:pt x="300785" y="392249"/>
                  </a:lnTo>
                  <a:lnTo>
                    <a:pt x="286984" y="397555"/>
                  </a:lnTo>
                  <a:lnTo>
                    <a:pt x="272606" y="401985"/>
                  </a:lnTo>
                  <a:lnTo>
                    <a:pt x="257699" y="405684"/>
                  </a:lnTo>
                  <a:lnTo>
                    <a:pt x="242647" y="408605"/>
                  </a:lnTo>
                  <a:lnTo>
                    <a:pt x="227164" y="410455"/>
                  </a:lnTo>
                  <a:lnTo>
                    <a:pt x="211391" y="411720"/>
                  </a:lnTo>
                  <a:lnTo>
                    <a:pt x="195762" y="411915"/>
                  </a:lnTo>
                  <a:lnTo>
                    <a:pt x="180134" y="411379"/>
                  </a:lnTo>
                  <a:lnTo>
                    <a:pt x="164506" y="410065"/>
                  </a:lnTo>
                  <a:lnTo>
                    <a:pt x="149022" y="407875"/>
                  </a:lnTo>
                  <a:lnTo>
                    <a:pt x="133971" y="404760"/>
                  </a:lnTo>
                  <a:lnTo>
                    <a:pt x="119064" y="400865"/>
                  </a:lnTo>
                  <a:lnTo>
                    <a:pt x="104878" y="396094"/>
                  </a:lnTo>
                  <a:lnTo>
                    <a:pt x="91076" y="390594"/>
                  </a:lnTo>
                  <a:lnTo>
                    <a:pt x="77949" y="384120"/>
                  </a:lnTo>
                  <a:lnTo>
                    <a:pt x="65590" y="376964"/>
                  </a:lnTo>
                  <a:lnTo>
                    <a:pt x="54002" y="369029"/>
                  </a:lnTo>
                  <a:lnTo>
                    <a:pt x="43423" y="360219"/>
                  </a:lnTo>
                  <a:lnTo>
                    <a:pt x="33805" y="350629"/>
                  </a:lnTo>
                  <a:lnTo>
                    <a:pt x="25246" y="340164"/>
                  </a:lnTo>
                  <a:lnTo>
                    <a:pt x="17985" y="328967"/>
                  </a:lnTo>
                  <a:lnTo>
                    <a:pt x="12022" y="316798"/>
                  </a:lnTo>
                  <a:lnTo>
                    <a:pt x="7261" y="303898"/>
                  </a:lnTo>
                  <a:lnTo>
                    <a:pt x="4183" y="290317"/>
                  </a:lnTo>
                  <a:close/>
                </a:path>
              </a:pathLst>
            </a:custGeom>
            <a:solidFill>
              <a:srgbClr val="4CE600"/>
            </a:solidFill>
            <a:ln w="0" cap="flat" cmpd="sng" algn="ctr">
              <a:solidFill>
                <a:srgbClr val="4CE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Freeform 49"/>
            <p:cNvSpPr/>
            <p:nvPr/>
          </p:nvSpPr>
          <p:spPr>
            <a:xfrm>
              <a:off x="9463256" y="6704571"/>
              <a:ext cx="409506" cy="380276"/>
            </a:xfrm>
            <a:custGeom>
              <a:avLst/>
              <a:gdLst/>
              <a:ahLst/>
              <a:cxnLst/>
              <a:rect l="0" t="0" r="0" b="0"/>
              <a:pathLst>
                <a:path w="409506" h="380276">
                  <a:moveTo>
                    <a:pt x="2405" y="256827"/>
                  </a:moveTo>
                  <a:lnTo>
                    <a:pt x="1107" y="253857"/>
                  </a:lnTo>
                  <a:lnTo>
                    <a:pt x="193" y="250742"/>
                  </a:lnTo>
                  <a:lnTo>
                    <a:pt x="0" y="247091"/>
                  </a:lnTo>
                  <a:lnTo>
                    <a:pt x="193" y="243196"/>
                  </a:lnTo>
                  <a:lnTo>
                    <a:pt x="1107" y="239156"/>
                  </a:lnTo>
                  <a:lnTo>
                    <a:pt x="2213" y="234581"/>
                  </a:lnTo>
                  <a:lnTo>
                    <a:pt x="3848" y="229762"/>
                  </a:lnTo>
                  <a:lnTo>
                    <a:pt x="5819" y="224796"/>
                  </a:lnTo>
                  <a:lnTo>
                    <a:pt x="8367" y="219637"/>
                  </a:lnTo>
                  <a:lnTo>
                    <a:pt x="11108" y="214135"/>
                  </a:lnTo>
                  <a:lnTo>
                    <a:pt x="18033" y="202550"/>
                  </a:lnTo>
                  <a:lnTo>
                    <a:pt x="26015" y="190235"/>
                  </a:lnTo>
                  <a:lnTo>
                    <a:pt x="35296" y="177335"/>
                  </a:lnTo>
                  <a:lnTo>
                    <a:pt x="45442" y="164094"/>
                  </a:lnTo>
                  <a:lnTo>
                    <a:pt x="56551" y="150464"/>
                  </a:lnTo>
                  <a:lnTo>
                    <a:pt x="68523" y="136688"/>
                  </a:lnTo>
                  <a:lnTo>
                    <a:pt x="80882" y="122863"/>
                  </a:lnTo>
                  <a:lnTo>
                    <a:pt x="106897" y="95458"/>
                  </a:lnTo>
                  <a:lnTo>
                    <a:pt x="133585" y="69512"/>
                  </a:lnTo>
                  <a:lnTo>
                    <a:pt x="137960" y="62697"/>
                  </a:lnTo>
                  <a:lnTo>
                    <a:pt x="143058" y="56272"/>
                  </a:lnTo>
                  <a:lnTo>
                    <a:pt x="148491" y="50187"/>
                  </a:lnTo>
                  <a:lnTo>
                    <a:pt x="154503" y="44346"/>
                  </a:lnTo>
                  <a:lnTo>
                    <a:pt x="160850" y="38991"/>
                  </a:lnTo>
                  <a:lnTo>
                    <a:pt x="167582" y="33831"/>
                  </a:lnTo>
                  <a:lnTo>
                    <a:pt x="174843" y="29061"/>
                  </a:lnTo>
                  <a:lnTo>
                    <a:pt x="182296" y="24631"/>
                  </a:lnTo>
                  <a:lnTo>
                    <a:pt x="189942" y="20591"/>
                  </a:lnTo>
                  <a:lnTo>
                    <a:pt x="197925" y="16891"/>
                  </a:lnTo>
                  <a:lnTo>
                    <a:pt x="214466" y="10466"/>
                  </a:lnTo>
                  <a:lnTo>
                    <a:pt x="231585" y="5695"/>
                  </a:lnTo>
                  <a:lnTo>
                    <a:pt x="248992" y="2190"/>
                  </a:lnTo>
                  <a:lnTo>
                    <a:pt x="266256" y="341"/>
                  </a:lnTo>
                  <a:lnTo>
                    <a:pt x="283182" y="0"/>
                  </a:lnTo>
                  <a:lnTo>
                    <a:pt x="291356" y="535"/>
                  </a:lnTo>
                  <a:lnTo>
                    <a:pt x="299531" y="1265"/>
                  </a:lnTo>
                  <a:lnTo>
                    <a:pt x="307369" y="2579"/>
                  </a:lnTo>
                  <a:lnTo>
                    <a:pt x="314822" y="4235"/>
                  </a:lnTo>
                  <a:lnTo>
                    <a:pt x="322084" y="6230"/>
                  </a:lnTo>
                  <a:lnTo>
                    <a:pt x="328960" y="8811"/>
                  </a:lnTo>
                  <a:lnTo>
                    <a:pt x="335500" y="11585"/>
                  </a:lnTo>
                  <a:lnTo>
                    <a:pt x="341511" y="14895"/>
                  </a:lnTo>
                  <a:lnTo>
                    <a:pt x="347329" y="18741"/>
                  </a:lnTo>
                  <a:lnTo>
                    <a:pt x="352426" y="22781"/>
                  </a:lnTo>
                  <a:lnTo>
                    <a:pt x="357139" y="27406"/>
                  </a:lnTo>
                  <a:lnTo>
                    <a:pt x="361130" y="32370"/>
                  </a:lnTo>
                  <a:lnTo>
                    <a:pt x="367525" y="39527"/>
                  </a:lnTo>
                  <a:lnTo>
                    <a:pt x="373344" y="47072"/>
                  </a:lnTo>
                  <a:lnTo>
                    <a:pt x="378777" y="54812"/>
                  </a:lnTo>
                  <a:lnTo>
                    <a:pt x="383875" y="63086"/>
                  </a:lnTo>
                  <a:lnTo>
                    <a:pt x="388395" y="71556"/>
                  </a:lnTo>
                  <a:lnTo>
                    <a:pt x="392386" y="80222"/>
                  </a:lnTo>
                  <a:lnTo>
                    <a:pt x="396041" y="89032"/>
                  </a:lnTo>
                  <a:lnTo>
                    <a:pt x="399311" y="98232"/>
                  </a:lnTo>
                  <a:lnTo>
                    <a:pt x="404408" y="116974"/>
                  </a:lnTo>
                  <a:lnTo>
                    <a:pt x="407870" y="136153"/>
                  </a:lnTo>
                  <a:lnTo>
                    <a:pt x="409505" y="155624"/>
                  </a:lnTo>
                  <a:lnTo>
                    <a:pt x="409313" y="175144"/>
                  </a:lnTo>
                  <a:lnTo>
                    <a:pt x="407678" y="194470"/>
                  </a:lnTo>
                  <a:lnTo>
                    <a:pt x="404215" y="213211"/>
                  </a:lnTo>
                  <a:lnTo>
                    <a:pt x="401859" y="222605"/>
                  </a:lnTo>
                  <a:lnTo>
                    <a:pt x="399118" y="231611"/>
                  </a:lnTo>
                  <a:lnTo>
                    <a:pt x="396041" y="240471"/>
                  </a:lnTo>
                  <a:lnTo>
                    <a:pt x="392386" y="249087"/>
                  </a:lnTo>
                  <a:lnTo>
                    <a:pt x="388395" y="257362"/>
                  </a:lnTo>
                  <a:lnTo>
                    <a:pt x="384067" y="265491"/>
                  </a:lnTo>
                  <a:lnTo>
                    <a:pt x="379307" y="273182"/>
                  </a:lnTo>
                  <a:lnTo>
                    <a:pt x="374257" y="280533"/>
                  </a:lnTo>
                  <a:lnTo>
                    <a:pt x="368583" y="287543"/>
                  </a:lnTo>
                  <a:lnTo>
                    <a:pt x="362621" y="294163"/>
                  </a:lnTo>
                  <a:lnTo>
                    <a:pt x="356225" y="300248"/>
                  </a:lnTo>
                  <a:lnTo>
                    <a:pt x="349493" y="305943"/>
                  </a:lnTo>
                  <a:lnTo>
                    <a:pt x="342232" y="316262"/>
                  </a:lnTo>
                  <a:lnTo>
                    <a:pt x="334058" y="325804"/>
                  </a:lnTo>
                  <a:lnTo>
                    <a:pt x="324777" y="334663"/>
                  </a:lnTo>
                  <a:lnTo>
                    <a:pt x="314822" y="342549"/>
                  </a:lnTo>
                  <a:lnTo>
                    <a:pt x="303907" y="349753"/>
                  </a:lnTo>
                  <a:lnTo>
                    <a:pt x="292078" y="356179"/>
                  </a:lnTo>
                  <a:lnTo>
                    <a:pt x="279912" y="361874"/>
                  </a:lnTo>
                  <a:lnTo>
                    <a:pt x="266832" y="366840"/>
                  </a:lnTo>
                  <a:lnTo>
                    <a:pt x="253560" y="370880"/>
                  </a:lnTo>
                  <a:lnTo>
                    <a:pt x="239759" y="374385"/>
                  </a:lnTo>
                  <a:lnTo>
                    <a:pt x="225574" y="376965"/>
                  </a:lnTo>
                  <a:lnTo>
                    <a:pt x="211196" y="378814"/>
                  </a:lnTo>
                  <a:lnTo>
                    <a:pt x="196867" y="379886"/>
                  </a:lnTo>
                  <a:lnTo>
                    <a:pt x="182296" y="380275"/>
                  </a:lnTo>
                  <a:lnTo>
                    <a:pt x="167582" y="379739"/>
                  </a:lnTo>
                  <a:lnTo>
                    <a:pt x="153252" y="378620"/>
                  </a:lnTo>
                  <a:lnTo>
                    <a:pt x="138874" y="376575"/>
                  </a:lnTo>
                  <a:lnTo>
                    <a:pt x="124881" y="373850"/>
                  </a:lnTo>
                  <a:lnTo>
                    <a:pt x="111273" y="370344"/>
                  </a:lnTo>
                  <a:lnTo>
                    <a:pt x="97808" y="366110"/>
                  </a:lnTo>
                  <a:lnTo>
                    <a:pt x="85258" y="361144"/>
                  </a:lnTo>
                  <a:lnTo>
                    <a:pt x="73092" y="355449"/>
                  </a:lnTo>
                  <a:lnTo>
                    <a:pt x="61455" y="348974"/>
                  </a:lnTo>
                  <a:lnTo>
                    <a:pt x="50924" y="341819"/>
                  </a:lnTo>
                  <a:lnTo>
                    <a:pt x="40922" y="333738"/>
                  </a:lnTo>
                  <a:lnTo>
                    <a:pt x="32026" y="324879"/>
                  </a:lnTo>
                  <a:lnTo>
                    <a:pt x="23996" y="315532"/>
                  </a:lnTo>
                  <a:lnTo>
                    <a:pt x="17120" y="305213"/>
                  </a:lnTo>
                  <a:lnTo>
                    <a:pt x="11493" y="294163"/>
                  </a:lnTo>
                  <a:lnTo>
                    <a:pt x="7117" y="282382"/>
                  </a:lnTo>
                  <a:lnTo>
                    <a:pt x="4040" y="270067"/>
                  </a:lnTo>
                  <a:close/>
                </a:path>
              </a:pathLst>
            </a:custGeom>
            <a:solidFill>
              <a:srgbClr val="66EA00"/>
            </a:solidFill>
            <a:ln w="0" cap="flat" cmpd="sng" algn="ctr">
              <a:solidFill>
                <a:srgbClr val="66EA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Freeform 50"/>
            <p:cNvSpPr/>
            <p:nvPr/>
          </p:nvSpPr>
          <p:spPr>
            <a:xfrm>
              <a:off x="9480906" y="6722973"/>
              <a:ext cx="380036" cy="348244"/>
            </a:xfrm>
            <a:custGeom>
              <a:avLst/>
              <a:gdLst/>
              <a:ahLst/>
              <a:cxnLst/>
              <a:rect l="0" t="0" r="0" b="0"/>
              <a:pathLst>
                <a:path w="380036" h="348244">
                  <a:moveTo>
                    <a:pt x="2164" y="237695"/>
                  </a:moveTo>
                  <a:lnTo>
                    <a:pt x="914" y="234580"/>
                  </a:lnTo>
                  <a:lnTo>
                    <a:pt x="192" y="231416"/>
                  </a:lnTo>
                  <a:lnTo>
                    <a:pt x="0" y="227765"/>
                  </a:lnTo>
                  <a:lnTo>
                    <a:pt x="192" y="223870"/>
                  </a:lnTo>
                  <a:lnTo>
                    <a:pt x="721" y="219830"/>
                  </a:lnTo>
                  <a:lnTo>
                    <a:pt x="1827" y="215596"/>
                  </a:lnTo>
                  <a:lnTo>
                    <a:pt x="3269" y="211019"/>
                  </a:lnTo>
                  <a:lnTo>
                    <a:pt x="5097" y="206200"/>
                  </a:lnTo>
                  <a:lnTo>
                    <a:pt x="10002" y="195929"/>
                  </a:lnTo>
                  <a:lnTo>
                    <a:pt x="16013" y="185269"/>
                  </a:lnTo>
                  <a:lnTo>
                    <a:pt x="23274" y="173635"/>
                  </a:lnTo>
                  <a:lnTo>
                    <a:pt x="31785" y="161904"/>
                  </a:lnTo>
                  <a:lnTo>
                    <a:pt x="41066" y="149539"/>
                  </a:lnTo>
                  <a:lnTo>
                    <a:pt x="51261" y="137224"/>
                  </a:lnTo>
                  <a:lnTo>
                    <a:pt x="62177" y="124518"/>
                  </a:lnTo>
                  <a:lnTo>
                    <a:pt x="73622" y="111862"/>
                  </a:lnTo>
                  <a:lnTo>
                    <a:pt x="97617" y="86987"/>
                  </a:lnTo>
                  <a:lnTo>
                    <a:pt x="122334" y="63622"/>
                  </a:lnTo>
                  <a:lnTo>
                    <a:pt x="126662" y="57391"/>
                  </a:lnTo>
                  <a:lnTo>
                    <a:pt x="131567" y="51696"/>
                  </a:lnTo>
                  <a:lnTo>
                    <a:pt x="137049" y="46146"/>
                  </a:lnTo>
                  <a:lnTo>
                    <a:pt x="142868" y="40841"/>
                  </a:lnTo>
                  <a:lnTo>
                    <a:pt x="148878" y="35876"/>
                  </a:lnTo>
                  <a:lnTo>
                    <a:pt x="155418" y="31251"/>
                  </a:lnTo>
                  <a:lnTo>
                    <a:pt x="169220" y="22781"/>
                  </a:lnTo>
                  <a:lnTo>
                    <a:pt x="183934" y="15820"/>
                  </a:lnTo>
                  <a:lnTo>
                    <a:pt x="199178" y="9930"/>
                  </a:lnTo>
                  <a:lnTo>
                    <a:pt x="215191" y="5305"/>
                  </a:lnTo>
                  <a:lnTo>
                    <a:pt x="231204" y="2190"/>
                  </a:lnTo>
                  <a:lnTo>
                    <a:pt x="247169" y="341"/>
                  </a:lnTo>
                  <a:lnTo>
                    <a:pt x="262798" y="0"/>
                  </a:lnTo>
                  <a:lnTo>
                    <a:pt x="277897" y="1071"/>
                  </a:lnTo>
                  <a:lnTo>
                    <a:pt x="285158" y="2190"/>
                  </a:lnTo>
                  <a:lnTo>
                    <a:pt x="292275" y="3651"/>
                  </a:lnTo>
                  <a:lnTo>
                    <a:pt x="298959" y="5305"/>
                  </a:lnTo>
                  <a:lnTo>
                    <a:pt x="305499" y="7545"/>
                  </a:lnTo>
                  <a:lnTo>
                    <a:pt x="311510" y="10076"/>
                  </a:lnTo>
                  <a:lnTo>
                    <a:pt x="317328" y="13045"/>
                  </a:lnTo>
                  <a:lnTo>
                    <a:pt x="322618" y="16355"/>
                  </a:lnTo>
                  <a:lnTo>
                    <a:pt x="327715" y="20201"/>
                  </a:lnTo>
                  <a:lnTo>
                    <a:pt x="332044" y="24290"/>
                  </a:lnTo>
                  <a:lnTo>
                    <a:pt x="336035" y="28866"/>
                  </a:lnTo>
                  <a:lnTo>
                    <a:pt x="342046" y="35291"/>
                  </a:lnTo>
                  <a:lnTo>
                    <a:pt x="347527" y="41912"/>
                  </a:lnTo>
                  <a:lnTo>
                    <a:pt x="352433" y="49116"/>
                  </a:lnTo>
                  <a:lnTo>
                    <a:pt x="356953" y="56467"/>
                  </a:lnTo>
                  <a:lnTo>
                    <a:pt x="361137" y="64207"/>
                  </a:lnTo>
                  <a:lnTo>
                    <a:pt x="364936" y="72092"/>
                  </a:lnTo>
                  <a:lnTo>
                    <a:pt x="368205" y="80173"/>
                  </a:lnTo>
                  <a:lnTo>
                    <a:pt x="371138" y="88643"/>
                  </a:lnTo>
                  <a:lnTo>
                    <a:pt x="375851" y="105778"/>
                  </a:lnTo>
                  <a:lnTo>
                    <a:pt x="378784" y="123448"/>
                  </a:lnTo>
                  <a:lnTo>
                    <a:pt x="380035" y="141458"/>
                  </a:lnTo>
                  <a:lnTo>
                    <a:pt x="379842" y="159664"/>
                  </a:lnTo>
                  <a:lnTo>
                    <a:pt x="378015" y="177529"/>
                  </a:lnTo>
                  <a:lnTo>
                    <a:pt x="374745" y="195199"/>
                  </a:lnTo>
                  <a:lnTo>
                    <a:pt x="369840" y="212091"/>
                  </a:lnTo>
                  <a:lnTo>
                    <a:pt x="363493" y="228300"/>
                  </a:lnTo>
                  <a:lnTo>
                    <a:pt x="359886" y="236040"/>
                  </a:lnTo>
                  <a:lnTo>
                    <a:pt x="355703" y="243585"/>
                  </a:lnTo>
                  <a:lnTo>
                    <a:pt x="351326" y="250741"/>
                  </a:lnTo>
                  <a:lnTo>
                    <a:pt x="346421" y="257556"/>
                  </a:lnTo>
                  <a:lnTo>
                    <a:pt x="341325" y="264176"/>
                  </a:lnTo>
                  <a:lnTo>
                    <a:pt x="335890" y="270261"/>
                  </a:lnTo>
                  <a:lnTo>
                    <a:pt x="329880" y="275956"/>
                  </a:lnTo>
                  <a:lnTo>
                    <a:pt x="323676" y="281311"/>
                  </a:lnTo>
                  <a:lnTo>
                    <a:pt x="316992" y="290462"/>
                  </a:lnTo>
                  <a:lnTo>
                    <a:pt x="309154" y="298932"/>
                  </a:lnTo>
                  <a:lnTo>
                    <a:pt x="300595" y="306867"/>
                  </a:lnTo>
                  <a:lnTo>
                    <a:pt x="291169" y="314022"/>
                  </a:lnTo>
                  <a:lnTo>
                    <a:pt x="280975" y="320497"/>
                  </a:lnTo>
                  <a:lnTo>
                    <a:pt x="270059" y="326387"/>
                  </a:lnTo>
                  <a:lnTo>
                    <a:pt x="258614" y="331498"/>
                  </a:lnTo>
                  <a:lnTo>
                    <a:pt x="246641" y="335928"/>
                  </a:lnTo>
                  <a:lnTo>
                    <a:pt x="234282" y="339773"/>
                  </a:lnTo>
                  <a:lnTo>
                    <a:pt x="221539" y="342743"/>
                  </a:lnTo>
                  <a:lnTo>
                    <a:pt x="208651" y="345323"/>
                  </a:lnTo>
                  <a:lnTo>
                    <a:pt x="195379" y="346978"/>
                  </a:lnTo>
                  <a:lnTo>
                    <a:pt x="181914" y="348049"/>
                  </a:lnTo>
                  <a:lnTo>
                    <a:pt x="168642" y="348243"/>
                  </a:lnTo>
                  <a:lnTo>
                    <a:pt x="155226" y="348049"/>
                  </a:lnTo>
                  <a:lnTo>
                    <a:pt x="141762" y="346978"/>
                  </a:lnTo>
                  <a:lnTo>
                    <a:pt x="128682" y="345323"/>
                  </a:lnTo>
                  <a:lnTo>
                    <a:pt x="115794" y="342938"/>
                  </a:lnTo>
                  <a:lnTo>
                    <a:pt x="103243" y="339773"/>
                  </a:lnTo>
                  <a:lnTo>
                    <a:pt x="90885" y="336122"/>
                  </a:lnTo>
                  <a:lnTo>
                    <a:pt x="79248" y="331693"/>
                  </a:lnTo>
                  <a:lnTo>
                    <a:pt x="67996" y="326533"/>
                  </a:lnTo>
                  <a:lnTo>
                    <a:pt x="57416" y="320837"/>
                  </a:lnTo>
                  <a:lnTo>
                    <a:pt x="47462" y="314218"/>
                  </a:lnTo>
                  <a:lnTo>
                    <a:pt x="38373" y="307061"/>
                  </a:lnTo>
                  <a:lnTo>
                    <a:pt x="30006" y="299322"/>
                  </a:lnTo>
                  <a:lnTo>
                    <a:pt x="22745" y="290657"/>
                  </a:lnTo>
                  <a:lnTo>
                    <a:pt x="16349" y="281457"/>
                  </a:lnTo>
                  <a:lnTo>
                    <a:pt x="10915" y="271526"/>
                  </a:lnTo>
                  <a:lnTo>
                    <a:pt x="6732" y="260866"/>
                  </a:lnTo>
                  <a:lnTo>
                    <a:pt x="3799" y="249622"/>
                  </a:lnTo>
                  <a:close/>
                </a:path>
              </a:pathLst>
            </a:custGeom>
            <a:solidFill>
              <a:srgbClr val="7FED00"/>
            </a:solidFill>
            <a:ln w="0" cap="flat" cmpd="sng" algn="ctr">
              <a:solidFill>
                <a:srgbClr val="7FED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Freeform 51"/>
            <p:cNvSpPr/>
            <p:nvPr/>
          </p:nvSpPr>
          <p:spPr>
            <a:xfrm>
              <a:off x="9498554" y="6741513"/>
              <a:ext cx="350940" cy="316654"/>
            </a:xfrm>
            <a:custGeom>
              <a:avLst/>
              <a:gdLst/>
              <a:ahLst/>
              <a:cxnLst/>
              <a:rect l="0" t="0" r="0" b="0"/>
              <a:pathLst>
                <a:path w="350940" h="316654">
                  <a:moveTo>
                    <a:pt x="2164" y="218566"/>
                  </a:moveTo>
                  <a:lnTo>
                    <a:pt x="1058" y="215451"/>
                  </a:lnTo>
                  <a:lnTo>
                    <a:pt x="336" y="212141"/>
                  </a:lnTo>
                  <a:lnTo>
                    <a:pt x="0" y="208490"/>
                  </a:lnTo>
                  <a:lnTo>
                    <a:pt x="144" y="204790"/>
                  </a:lnTo>
                  <a:lnTo>
                    <a:pt x="1634" y="196515"/>
                  </a:lnTo>
                  <a:lnTo>
                    <a:pt x="4519" y="187509"/>
                  </a:lnTo>
                  <a:lnTo>
                    <a:pt x="8704" y="177920"/>
                  </a:lnTo>
                  <a:lnTo>
                    <a:pt x="14137" y="167795"/>
                  </a:lnTo>
                  <a:lnTo>
                    <a:pt x="20725" y="157329"/>
                  </a:lnTo>
                  <a:lnTo>
                    <a:pt x="28323" y="146279"/>
                  </a:lnTo>
                  <a:lnTo>
                    <a:pt x="36690" y="135228"/>
                  </a:lnTo>
                  <a:lnTo>
                    <a:pt x="45970" y="123838"/>
                  </a:lnTo>
                  <a:lnTo>
                    <a:pt x="66312" y="101008"/>
                  </a:lnTo>
                  <a:lnTo>
                    <a:pt x="88335" y="78762"/>
                  </a:lnTo>
                  <a:lnTo>
                    <a:pt x="111225" y="57781"/>
                  </a:lnTo>
                  <a:lnTo>
                    <a:pt x="115553" y="52281"/>
                  </a:lnTo>
                  <a:lnTo>
                    <a:pt x="120505" y="46926"/>
                  </a:lnTo>
                  <a:lnTo>
                    <a:pt x="131229" y="37386"/>
                  </a:lnTo>
                  <a:lnTo>
                    <a:pt x="143202" y="28720"/>
                  </a:lnTo>
                  <a:lnTo>
                    <a:pt x="156090" y="21176"/>
                  </a:lnTo>
                  <a:lnTo>
                    <a:pt x="169939" y="14750"/>
                  </a:lnTo>
                  <a:lnTo>
                    <a:pt x="184077" y="9395"/>
                  </a:lnTo>
                  <a:lnTo>
                    <a:pt x="198791" y="5160"/>
                  </a:lnTo>
                  <a:lnTo>
                    <a:pt x="213554" y="2240"/>
                  </a:lnTo>
                  <a:lnTo>
                    <a:pt x="228269" y="585"/>
                  </a:lnTo>
                  <a:lnTo>
                    <a:pt x="242599" y="0"/>
                  </a:lnTo>
                  <a:lnTo>
                    <a:pt x="256592" y="925"/>
                  </a:lnTo>
                  <a:lnTo>
                    <a:pt x="269720" y="2970"/>
                  </a:lnTo>
                  <a:lnTo>
                    <a:pt x="276067" y="4625"/>
                  </a:lnTo>
                  <a:lnTo>
                    <a:pt x="282078" y="6621"/>
                  </a:lnTo>
                  <a:lnTo>
                    <a:pt x="287704" y="8859"/>
                  </a:lnTo>
                  <a:lnTo>
                    <a:pt x="293138" y="11440"/>
                  </a:lnTo>
                  <a:lnTo>
                    <a:pt x="298235" y="14361"/>
                  </a:lnTo>
                  <a:lnTo>
                    <a:pt x="302948" y="17671"/>
                  </a:lnTo>
                  <a:lnTo>
                    <a:pt x="307131" y="21370"/>
                  </a:lnTo>
                  <a:lnTo>
                    <a:pt x="311122" y="25410"/>
                  </a:lnTo>
                  <a:lnTo>
                    <a:pt x="316604" y="30911"/>
                  </a:lnTo>
                  <a:lnTo>
                    <a:pt x="321509" y="36996"/>
                  </a:lnTo>
                  <a:lnTo>
                    <a:pt x="326222" y="43275"/>
                  </a:lnTo>
                  <a:lnTo>
                    <a:pt x="330406" y="49896"/>
                  </a:lnTo>
                  <a:lnTo>
                    <a:pt x="334204" y="56857"/>
                  </a:lnTo>
                  <a:lnTo>
                    <a:pt x="337474" y="64061"/>
                  </a:lnTo>
                  <a:lnTo>
                    <a:pt x="340600" y="71411"/>
                  </a:lnTo>
                  <a:lnTo>
                    <a:pt x="343100" y="78957"/>
                  </a:lnTo>
                  <a:lnTo>
                    <a:pt x="347284" y="94777"/>
                  </a:lnTo>
                  <a:lnTo>
                    <a:pt x="349832" y="110939"/>
                  </a:lnTo>
                  <a:lnTo>
                    <a:pt x="350939" y="127537"/>
                  </a:lnTo>
                  <a:lnTo>
                    <a:pt x="350410" y="144283"/>
                  </a:lnTo>
                  <a:lnTo>
                    <a:pt x="348582" y="160834"/>
                  </a:lnTo>
                  <a:lnTo>
                    <a:pt x="345313" y="176995"/>
                  </a:lnTo>
                  <a:lnTo>
                    <a:pt x="340744" y="192669"/>
                  </a:lnTo>
                  <a:lnTo>
                    <a:pt x="334781" y="207711"/>
                  </a:lnTo>
                  <a:lnTo>
                    <a:pt x="327472" y="221876"/>
                  </a:lnTo>
                  <a:lnTo>
                    <a:pt x="323288" y="228545"/>
                  </a:lnTo>
                  <a:lnTo>
                    <a:pt x="318961" y="234776"/>
                  </a:lnTo>
                  <a:lnTo>
                    <a:pt x="314200" y="240861"/>
                  </a:lnTo>
                  <a:lnTo>
                    <a:pt x="309151" y="246361"/>
                  </a:lnTo>
                  <a:lnTo>
                    <a:pt x="303862" y="251716"/>
                  </a:lnTo>
                  <a:lnTo>
                    <a:pt x="298235" y="256487"/>
                  </a:lnTo>
                  <a:lnTo>
                    <a:pt x="291696" y="264762"/>
                  </a:lnTo>
                  <a:lnTo>
                    <a:pt x="284434" y="272307"/>
                  </a:lnTo>
                  <a:lnTo>
                    <a:pt x="276404" y="279317"/>
                  </a:lnTo>
                  <a:lnTo>
                    <a:pt x="267700" y="285548"/>
                  </a:lnTo>
                  <a:lnTo>
                    <a:pt x="258227" y="291438"/>
                  </a:lnTo>
                  <a:lnTo>
                    <a:pt x="248273" y="296598"/>
                  </a:lnTo>
                  <a:lnTo>
                    <a:pt x="237694" y="301173"/>
                  </a:lnTo>
                  <a:lnTo>
                    <a:pt x="226826" y="305262"/>
                  </a:lnTo>
                  <a:lnTo>
                    <a:pt x="215333" y="308572"/>
                  </a:lnTo>
                  <a:lnTo>
                    <a:pt x="203744" y="311298"/>
                  </a:lnTo>
                  <a:lnTo>
                    <a:pt x="191723" y="313538"/>
                  </a:lnTo>
                  <a:lnTo>
                    <a:pt x="179557" y="315193"/>
                  </a:lnTo>
                  <a:lnTo>
                    <a:pt x="167390" y="316264"/>
                  </a:lnTo>
                  <a:lnTo>
                    <a:pt x="155032" y="316653"/>
                  </a:lnTo>
                  <a:lnTo>
                    <a:pt x="142818" y="316264"/>
                  </a:lnTo>
                  <a:lnTo>
                    <a:pt x="130652" y="315534"/>
                  </a:lnTo>
                  <a:lnTo>
                    <a:pt x="118678" y="314073"/>
                  </a:lnTo>
                  <a:lnTo>
                    <a:pt x="106849" y="312029"/>
                  </a:lnTo>
                  <a:lnTo>
                    <a:pt x="95212" y="309498"/>
                  </a:lnTo>
                  <a:lnTo>
                    <a:pt x="84152" y="306138"/>
                  </a:lnTo>
                  <a:lnTo>
                    <a:pt x="73428" y="302293"/>
                  </a:lnTo>
                  <a:lnTo>
                    <a:pt x="63041" y="297717"/>
                  </a:lnTo>
                  <a:lnTo>
                    <a:pt x="53424" y="292752"/>
                  </a:lnTo>
                  <a:lnTo>
                    <a:pt x="44336" y="287008"/>
                  </a:lnTo>
                  <a:lnTo>
                    <a:pt x="35969" y="280582"/>
                  </a:lnTo>
                  <a:lnTo>
                    <a:pt x="28323" y="273622"/>
                  </a:lnTo>
                  <a:lnTo>
                    <a:pt x="21446" y="266076"/>
                  </a:lnTo>
                  <a:lnTo>
                    <a:pt x="15628" y="257752"/>
                  </a:lnTo>
                  <a:lnTo>
                    <a:pt x="10531" y="248942"/>
                  </a:lnTo>
                  <a:lnTo>
                    <a:pt x="6539" y="239400"/>
                  </a:lnTo>
                  <a:lnTo>
                    <a:pt x="3799" y="229275"/>
                  </a:lnTo>
                  <a:close/>
                </a:path>
              </a:pathLst>
            </a:custGeom>
            <a:solidFill>
              <a:srgbClr val="99F100"/>
            </a:solidFill>
            <a:ln w="0" cap="flat" cmpd="sng" algn="ctr">
              <a:solidFill>
                <a:srgbClr val="99F1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Freeform 52"/>
            <p:cNvSpPr/>
            <p:nvPr/>
          </p:nvSpPr>
          <p:spPr>
            <a:xfrm>
              <a:off x="9516344" y="6760118"/>
              <a:ext cx="321511" cy="284627"/>
            </a:xfrm>
            <a:custGeom>
              <a:avLst/>
              <a:gdLst/>
              <a:ahLst/>
              <a:cxnLst/>
              <a:rect l="0" t="0" r="0" b="0"/>
              <a:pathLst>
                <a:path w="321511" h="284627">
                  <a:moveTo>
                    <a:pt x="1827" y="199243"/>
                  </a:moveTo>
                  <a:lnTo>
                    <a:pt x="192" y="192623"/>
                  </a:lnTo>
                  <a:lnTo>
                    <a:pt x="0" y="185272"/>
                  </a:lnTo>
                  <a:lnTo>
                    <a:pt x="1298" y="177386"/>
                  </a:lnTo>
                  <a:lnTo>
                    <a:pt x="3799" y="168721"/>
                  </a:lnTo>
                  <a:lnTo>
                    <a:pt x="7454" y="159862"/>
                  </a:lnTo>
                  <a:lnTo>
                    <a:pt x="12358" y="150515"/>
                  </a:lnTo>
                  <a:lnTo>
                    <a:pt x="17984" y="140731"/>
                  </a:lnTo>
                  <a:lnTo>
                    <a:pt x="24717" y="130654"/>
                  </a:lnTo>
                  <a:lnTo>
                    <a:pt x="32362" y="120675"/>
                  </a:lnTo>
                  <a:lnTo>
                    <a:pt x="40537" y="110404"/>
                  </a:lnTo>
                  <a:lnTo>
                    <a:pt x="49433" y="100279"/>
                  </a:lnTo>
                  <a:lnTo>
                    <a:pt x="58906" y="89959"/>
                  </a:lnTo>
                  <a:lnTo>
                    <a:pt x="78863" y="70293"/>
                  </a:lnTo>
                  <a:lnTo>
                    <a:pt x="99973" y="51697"/>
                  </a:lnTo>
                  <a:lnTo>
                    <a:pt x="109061" y="42302"/>
                  </a:lnTo>
                  <a:lnTo>
                    <a:pt x="119400" y="33686"/>
                  </a:lnTo>
                  <a:lnTo>
                    <a:pt x="130845" y="25946"/>
                  </a:lnTo>
                  <a:lnTo>
                    <a:pt x="142866" y="19326"/>
                  </a:lnTo>
                  <a:lnTo>
                    <a:pt x="155562" y="13436"/>
                  </a:lnTo>
                  <a:lnTo>
                    <a:pt x="168834" y="8665"/>
                  </a:lnTo>
                  <a:lnTo>
                    <a:pt x="182106" y="4966"/>
                  </a:lnTo>
                  <a:lnTo>
                    <a:pt x="195762" y="2191"/>
                  </a:lnTo>
                  <a:lnTo>
                    <a:pt x="209179" y="536"/>
                  </a:lnTo>
                  <a:lnTo>
                    <a:pt x="222258" y="0"/>
                  </a:lnTo>
                  <a:lnTo>
                    <a:pt x="235001" y="536"/>
                  </a:lnTo>
                  <a:lnTo>
                    <a:pt x="247167" y="2386"/>
                  </a:lnTo>
                  <a:lnTo>
                    <a:pt x="258468" y="5355"/>
                  </a:lnTo>
                  <a:lnTo>
                    <a:pt x="268806" y="9590"/>
                  </a:lnTo>
                  <a:lnTo>
                    <a:pt x="273519" y="12170"/>
                  </a:lnTo>
                  <a:lnTo>
                    <a:pt x="277895" y="15091"/>
                  </a:lnTo>
                  <a:lnTo>
                    <a:pt x="282078" y="18206"/>
                  </a:lnTo>
                  <a:lnTo>
                    <a:pt x="285877" y="21711"/>
                  </a:lnTo>
                  <a:lnTo>
                    <a:pt x="290974" y="26676"/>
                  </a:lnTo>
                  <a:lnTo>
                    <a:pt x="295542" y="31836"/>
                  </a:lnTo>
                  <a:lnTo>
                    <a:pt x="299727" y="37337"/>
                  </a:lnTo>
                  <a:lnTo>
                    <a:pt x="303525" y="43422"/>
                  </a:lnTo>
                  <a:lnTo>
                    <a:pt x="306987" y="49507"/>
                  </a:lnTo>
                  <a:lnTo>
                    <a:pt x="310065" y="55933"/>
                  </a:lnTo>
                  <a:lnTo>
                    <a:pt x="314970" y="69367"/>
                  </a:lnTo>
                  <a:lnTo>
                    <a:pt x="318625" y="83728"/>
                  </a:lnTo>
                  <a:lnTo>
                    <a:pt x="320788" y="98429"/>
                  </a:lnTo>
                  <a:lnTo>
                    <a:pt x="321510" y="113520"/>
                  </a:lnTo>
                  <a:lnTo>
                    <a:pt x="320788" y="128805"/>
                  </a:lnTo>
                  <a:lnTo>
                    <a:pt x="318961" y="143895"/>
                  </a:lnTo>
                  <a:lnTo>
                    <a:pt x="315692" y="158791"/>
                  </a:lnTo>
                  <a:lnTo>
                    <a:pt x="311315" y="173297"/>
                  </a:lnTo>
                  <a:lnTo>
                    <a:pt x="305689" y="186927"/>
                  </a:lnTo>
                  <a:lnTo>
                    <a:pt x="299149" y="199973"/>
                  </a:lnTo>
                  <a:lnTo>
                    <a:pt x="291167" y="211948"/>
                  </a:lnTo>
                  <a:lnTo>
                    <a:pt x="286983" y="217303"/>
                  </a:lnTo>
                  <a:lnTo>
                    <a:pt x="282271" y="222608"/>
                  </a:lnTo>
                  <a:lnTo>
                    <a:pt x="277510" y="227428"/>
                  </a:lnTo>
                  <a:lnTo>
                    <a:pt x="272461" y="231663"/>
                  </a:lnTo>
                  <a:lnTo>
                    <a:pt x="266450" y="238819"/>
                  </a:lnTo>
                  <a:lnTo>
                    <a:pt x="259526" y="245439"/>
                  </a:lnTo>
                  <a:lnTo>
                    <a:pt x="252072" y="251524"/>
                  </a:lnTo>
                  <a:lnTo>
                    <a:pt x="244090" y="257025"/>
                  </a:lnTo>
                  <a:lnTo>
                    <a:pt x="235386" y="261990"/>
                  </a:lnTo>
                  <a:lnTo>
                    <a:pt x="226105" y="266614"/>
                  </a:lnTo>
                  <a:lnTo>
                    <a:pt x="216439" y="270850"/>
                  </a:lnTo>
                  <a:lnTo>
                    <a:pt x="206486" y="274305"/>
                  </a:lnTo>
                  <a:lnTo>
                    <a:pt x="196099" y="277275"/>
                  </a:lnTo>
                  <a:lnTo>
                    <a:pt x="185568" y="279855"/>
                  </a:lnTo>
                  <a:lnTo>
                    <a:pt x="174652" y="281851"/>
                  </a:lnTo>
                  <a:lnTo>
                    <a:pt x="163592" y="283360"/>
                  </a:lnTo>
                  <a:lnTo>
                    <a:pt x="141424" y="284626"/>
                  </a:lnTo>
                  <a:lnTo>
                    <a:pt x="130316" y="284626"/>
                  </a:lnTo>
                  <a:lnTo>
                    <a:pt x="119207" y="283895"/>
                  </a:lnTo>
                  <a:lnTo>
                    <a:pt x="108340" y="282776"/>
                  </a:lnTo>
                  <a:lnTo>
                    <a:pt x="97616" y="281120"/>
                  </a:lnTo>
                  <a:lnTo>
                    <a:pt x="87229" y="278930"/>
                  </a:lnTo>
                  <a:lnTo>
                    <a:pt x="77084" y="275961"/>
                  </a:lnTo>
                  <a:lnTo>
                    <a:pt x="67418" y="272650"/>
                  </a:lnTo>
                  <a:lnTo>
                    <a:pt x="57993" y="268805"/>
                  </a:lnTo>
                  <a:lnTo>
                    <a:pt x="49241" y="264375"/>
                  </a:lnTo>
                  <a:lnTo>
                    <a:pt x="40874" y="259410"/>
                  </a:lnTo>
                  <a:lnTo>
                    <a:pt x="33276" y="253909"/>
                  </a:lnTo>
                  <a:lnTo>
                    <a:pt x="26352" y="247824"/>
                  </a:lnTo>
                  <a:lnTo>
                    <a:pt x="20004" y="241204"/>
                  </a:lnTo>
                  <a:lnTo>
                    <a:pt x="14522" y="233854"/>
                  </a:lnTo>
                  <a:lnTo>
                    <a:pt x="10002" y="226114"/>
                  </a:lnTo>
                  <a:lnTo>
                    <a:pt x="6348" y="217838"/>
                  </a:lnTo>
                  <a:lnTo>
                    <a:pt x="3655" y="208833"/>
                  </a:lnTo>
                  <a:close/>
                </a:path>
              </a:pathLst>
            </a:custGeom>
            <a:solidFill>
              <a:srgbClr val="B3F500"/>
            </a:solidFill>
            <a:ln w="0" cap="flat" cmpd="sng" algn="ctr">
              <a:solidFill>
                <a:srgbClr val="B3F5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Freeform 53"/>
            <p:cNvSpPr/>
            <p:nvPr/>
          </p:nvSpPr>
          <p:spPr>
            <a:xfrm>
              <a:off x="9533996" y="6778709"/>
              <a:ext cx="292221" cy="252792"/>
            </a:xfrm>
            <a:custGeom>
              <a:avLst/>
              <a:gdLst/>
              <a:ahLst/>
              <a:cxnLst/>
              <a:rect l="0" t="0" r="0" b="0"/>
              <a:pathLst>
                <a:path w="292221" h="252792">
                  <a:moveTo>
                    <a:pt x="1779" y="180113"/>
                  </a:moveTo>
                  <a:lnTo>
                    <a:pt x="144" y="173298"/>
                  </a:lnTo>
                  <a:lnTo>
                    <a:pt x="0" y="165948"/>
                  </a:lnTo>
                  <a:lnTo>
                    <a:pt x="913" y="158207"/>
                  </a:lnTo>
                  <a:lnTo>
                    <a:pt x="3077" y="150127"/>
                  </a:lnTo>
                  <a:lnTo>
                    <a:pt x="6155" y="141656"/>
                  </a:lnTo>
                  <a:lnTo>
                    <a:pt x="10338" y="132992"/>
                  </a:lnTo>
                  <a:lnTo>
                    <a:pt x="15435" y="124181"/>
                  </a:lnTo>
                  <a:lnTo>
                    <a:pt x="21254" y="115175"/>
                  </a:lnTo>
                  <a:lnTo>
                    <a:pt x="27985" y="105975"/>
                  </a:lnTo>
                  <a:lnTo>
                    <a:pt x="35247" y="96969"/>
                  </a:lnTo>
                  <a:lnTo>
                    <a:pt x="43036" y="87915"/>
                  </a:lnTo>
                  <a:lnTo>
                    <a:pt x="51596" y="78909"/>
                  </a:lnTo>
                  <a:lnTo>
                    <a:pt x="69581" y="61822"/>
                  </a:lnTo>
                  <a:lnTo>
                    <a:pt x="88671" y="45612"/>
                  </a:lnTo>
                  <a:lnTo>
                    <a:pt x="97759" y="37532"/>
                  </a:lnTo>
                  <a:lnTo>
                    <a:pt x="107953" y="29986"/>
                  </a:lnTo>
                  <a:lnTo>
                    <a:pt x="118484" y="23366"/>
                  </a:lnTo>
                  <a:lnTo>
                    <a:pt x="129737" y="17475"/>
                  </a:lnTo>
                  <a:lnTo>
                    <a:pt x="141565" y="12315"/>
                  </a:lnTo>
                  <a:lnTo>
                    <a:pt x="153539" y="8081"/>
                  </a:lnTo>
                  <a:lnTo>
                    <a:pt x="165753" y="4575"/>
                  </a:lnTo>
                  <a:lnTo>
                    <a:pt x="177919" y="1996"/>
                  </a:lnTo>
                  <a:lnTo>
                    <a:pt x="190085" y="535"/>
                  </a:lnTo>
                  <a:lnTo>
                    <a:pt x="202106" y="0"/>
                  </a:lnTo>
                  <a:lnTo>
                    <a:pt x="213551" y="341"/>
                  </a:lnTo>
                  <a:lnTo>
                    <a:pt x="224611" y="1655"/>
                  </a:lnTo>
                  <a:lnTo>
                    <a:pt x="234997" y="4040"/>
                  </a:lnTo>
                  <a:lnTo>
                    <a:pt x="244614" y="7740"/>
                  </a:lnTo>
                  <a:lnTo>
                    <a:pt x="253174" y="12315"/>
                  </a:lnTo>
                  <a:lnTo>
                    <a:pt x="260771" y="18206"/>
                  </a:lnTo>
                  <a:lnTo>
                    <a:pt x="265532" y="22246"/>
                  </a:lnTo>
                  <a:lnTo>
                    <a:pt x="269523" y="26676"/>
                  </a:lnTo>
                  <a:lnTo>
                    <a:pt x="273322" y="31447"/>
                  </a:lnTo>
                  <a:lnTo>
                    <a:pt x="276784" y="36607"/>
                  </a:lnTo>
                  <a:lnTo>
                    <a:pt x="279862" y="42107"/>
                  </a:lnTo>
                  <a:lnTo>
                    <a:pt x="282602" y="47656"/>
                  </a:lnTo>
                  <a:lnTo>
                    <a:pt x="286978" y="59583"/>
                  </a:lnTo>
                  <a:lnTo>
                    <a:pt x="290056" y="72483"/>
                  </a:lnTo>
                  <a:lnTo>
                    <a:pt x="291691" y="85724"/>
                  </a:lnTo>
                  <a:lnTo>
                    <a:pt x="292220" y="99354"/>
                  </a:lnTo>
                  <a:lnTo>
                    <a:pt x="291306" y="113130"/>
                  </a:lnTo>
                  <a:lnTo>
                    <a:pt x="289479" y="126956"/>
                  </a:lnTo>
                  <a:lnTo>
                    <a:pt x="286209" y="140537"/>
                  </a:lnTo>
                  <a:lnTo>
                    <a:pt x="282218" y="153826"/>
                  </a:lnTo>
                  <a:lnTo>
                    <a:pt x="276976" y="166337"/>
                  </a:lnTo>
                  <a:lnTo>
                    <a:pt x="270773" y="178069"/>
                  </a:lnTo>
                  <a:lnTo>
                    <a:pt x="263704" y="188924"/>
                  </a:lnTo>
                  <a:lnTo>
                    <a:pt x="255530" y="198709"/>
                  </a:lnTo>
                  <a:lnTo>
                    <a:pt x="246634" y="206984"/>
                  </a:lnTo>
                  <a:lnTo>
                    <a:pt x="240960" y="212874"/>
                  </a:lnTo>
                  <a:lnTo>
                    <a:pt x="234805" y="218570"/>
                  </a:lnTo>
                  <a:lnTo>
                    <a:pt x="227880" y="223729"/>
                  </a:lnTo>
                  <a:lnTo>
                    <a:pt x="220427" y="228500"/>
                  </a:lnTo>
                  <a:lnTo>
                    <a:pt x="212637" y="232735"/>
                  </a:lnTo>
                  <a:lnTo>
                    <a:pt x="204078" y="236776"/>
                  </a:lnTo>
                  <a:lnTo>
                    <a:pt x="195374" y="240280"/>
                  </a:lnTo>
                  <a:lnTo>
                    <a:pt x="186430" y="243396"/>
                  </a:lnTo>
                  <a:lnTo>
                    <a:pt x="177005" y="245976"/>
                  </a:lnTo>
                  <a:lnTo>
                    <a:pt x="167388" y="248167"/>
                  </a:lnTo>
                  <a:lnTo>
                    <a:pt x="147721" y="251331"/>
                  </a:lnTo>
                  <a:lnTo>
                    <a:pt x="127765" y="252791"/>
                  </a:lnTo>
                  <a:lnTo>
                    <a:pt x="107953" y="252402"/>
                  </a:lnTo>
                  <a:lnTo>
                    <a:pt x="98144" y="251477"/>
                  </a:lnTo>
                  <a:lnTo>
                    <a:pt x="88671" y="250016"/>
                  </a:lnTo>
                  <a:lnTo>
                    <a:pt x="79246" y="248167"/>
                  </a:lnTo>
                  <a:lnTo>
                    <a:pt x="70157" y="245976"/>
                  </a:lnTo>
                  <a:lnTo>
                    <a:pt x="61406" y="243201"/>
                  </a:lnTo>
                  <a:lnTo>
                    <a:pt x="53039" y="239891"/>
                  </a:lnTo>
                  <a:lnTo>
                    <a:pt x="45057" y="236240"/>
                  </a:lnTo>
                  <a:lnTo>
                    <a:pt x="37603" y="232005"/>
                  </a:lnTo>
                  <a:lnTo>
                    <a:pt x="30678" y="227235"/>
                  </a:lnTo>
                  <a:lnTo>
                    <a:pt x="24524" y="222075"/>
                  </a:lnTo>
                  <a:lnTo>
                    <a:pt x="18705" y="216379"/>
                  </a:lnTo>
                  <a:lnTo>
                    <a:pt x="13800" y="210099"/>
                  </a:lnTo>
                  <a:lnTo>
                    <a:pt x="9425" y="203284"/>
                  </a:lnTo>
                  <a:lnTo>
                    <a:pt x="5962" y="196129"/>
                  </a:lnTo>
                  <a:lnTo>
                    <a:pt x="3462" y="188388"/>
                  </a:lnTo>
                  <a:close/>
                </a:path>
              </a:pathLst>
            </a:custGeom>
            <a:solidFill>
              <a:srgbClr val="CCF800"/>
            </a:solidFill>
            <a:ln w="0" cap="flat" cmpd="sng" algn="ctr">
              <a:solidFill>
                <a:srgbClr val="CCF8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Freeform 54"/>
            <p:cNvSpPr/>
            <p:nvPr/>
          </p:nvSpPr>
          <p:spPr>
            <a:xfrm>
              <a:off x="9551594" y="6797116"/>
              <a:ext cx="262991" cy="220954"/>
            </a:xfrm>
            <a:custGeom>
              <a:avLst/>
              <a:gdLst/>
              <a:ahLst/>
              <a:cxnLst/>
              <a:rect l="0" t="0" r="0" b="0"/>
              <a:pathLst>
                <a:path w="262991" h="220954">
                  <a:moveTo>
                    <a:pt x="1635" y="161176"/>
                  </a:moveTo>
                  <a:lnTo>
                    <a:pt x="384" y="153971"/>
                  </a:lnTo>
                  <a:lnTo>
                    <a:pt x="0" y="146815"/>
                  </a:lnTo>
                  <a:lnTo>
                    <a:pt x="721" y="139270"/>
                  </a:lnTo>
                  <a:lnTo>
                    <a:pt x="2548" y="131530"/>
                  </a:lnTo>
                  <a:lnTo>
                    <a:pt x="5097" y="123645"/>
                  </a:lnTo>
                  <a:lnTo>
                    <a:pt x="8752" y="115709"/>
                  </a:lnTo>
                  <a:lnTo>
                    <a:pt x="12935" y="107629"/>
                  </a:lnTo>
                  <a:lnTo>
                    <a:pt x="17985" y="99499"/>
                  </a:lnTo>
                  <a:lnTo>
                    <a:pt x="23659" y="91614"/>
                  </a:lnTo>
                  <a:lnTo>
                    <a:pt x="30006" y="83679"/>
                  </a:lnTo>
                  <a:lnTo>
                    <a:pt x="36931" y="75793"/>
                  </a:lnTo>
                  <a:lnTo>
                    <a:pt x="44192" y="68053"/>
                  </a:lnTo>
                  <a:lnTo>
                    <a:pt x="52175" y="60703"/>
                  </a:lnTo>
                  <a:lnTo>
                    <a:pt x="60350" y="53352"/>
                  </a:lnTo>
                  <a:lnTo>
                    <a:pt x="77613" y="39722"/>
                  </a:lnTo>
                  <a:lnTo>
                    <a:pt x="86701" y="32907"/>
                  </a:lnTo>
                  <a:lnTo>
                    <a:pt x="96319" y="26676"/>
                  </a:lnTo>
                  <a:lnTo>
                    <a:pt x="106321" y="20786"/>
                  </a:lnTo>
                  <a:lnTo>
                    <a:pt x="116900" y="15626"/>
                  </a:lnTo>
                  <a:lnTo>
                    <a:pt x="127624" y="11196"/>
                  </a:lnTo>
                  <a:lnTo>
                    <a:pt x="138491" y="7545"/>
                  </a:lnTo>
                  <a:lnTo>
                    <a:pt x="149408" y="4381"/>
                  </a:lnTo>
                  <a:lnTo>
                    <a:pt x="160323" y="2191"/>
                  </a:lnTo>
                  <a:lnTo>
                    <a:pt x="171239" y="730"/>
                  </a:lnTo>
                  <a:lnTo>
                    <a:pt x="181770" y="0"/>
                  </a:lnTo>
                  <a:lnTo>
                    <a:pt x="192109" y="195"/>
                  </a:lnTo>
                  <a:lnTo>
                    <a:pt x="202111" y="1071"/>
                  </a:lnTo>
                  <a:lnTo>
                    <a:pt x="211584" y="3115"/>
                  </a:lnTo>
                  <a:lnTo>
                    <a:pt x="220289" y="5890"/>
                  </a:lnTo>
                  <a:lnTo>
                    <a:pt x="228463" y="9736"/>
                  </a:lnTo>
                  <a:lnTo>
                    <a:pt x="235916" y="14701"/>
                  </a:lnTo>
                  <a:lnTo>
                    <a:pt x="239908" y="18011"/>
                  </a:lnTo>
                  <a:lnTo>
                    <a:pt x="243755" y="21711"/>
                  </a:lnTo>
                  <a:lnTo>
                    <a:pt x="247169" y="25751"/>
                  </a:lnTo>
                  <a:lnTo>
                    <a:pt x="250295" y="30181"/>
                  </a:lnTo>
                  <a:lnTo>
                    <a:pt x="255200" y="39722"/>
                  </a:lnTo>
                  <a:lnTo>
                    <a:pt x="258999" y="50237"/>
                  </a:lnTo>
                  <a:lnTo>
                    <a:pt x="261547" y="61433"/>
                  </a:lnTo>
                  <a:lnTo>
                    <a:pt x="262846" y="73213"/>
                  </a:lnTo>
                  <a:lnTo>
                    <a:pt x="262990" y="85334"/>
                  </a:lnTo>
                  <a:lnTo>
                    <a:pt x="261932" y="97845"/>
                  </a:lnTo>
                  <a:lnTo>
                    <a:pt x="259913" y="110209"/>
                  </a:lnTo>
                  <a:lnTo>
                    <a:pt x="257027" y="122524"/>
                  </a:lnTo>
                  <a:lnTo>
                    <a:pt x="252987" y="134305"/>
                  </a:lnTo>
                  <a:lnTo>
                    <a:pt x="248083" y="145696"/>
                  </a:lnTo>
                  <a:lnTo>
                    <a:pt x="242649" y="156356"/>
                  </a:lnTo>
                  <a:lnTo>
                    <a:pt x="236109" y="166141"/>
                  </a:lnTo>
                  <a:lnTo>
                    <a:pt x="229040" y="174757"/>
                  </a:lnTo>
                  <a:lnTo>
                    <a:pt x="221202" y="182302"/>
                  </a:lnTo>
                  <a:lnTo>
                    <a:pt x="215912" y="187121"/>
                  </a:lnTo>
                  <a:lnTo>
                    <a:pt x="209950" y="191698"/>
                  </a:lnTo>
                  <a:lnTo>
                    <a:pt x="203746" y="196127"/>
                  </a:lnTo>
                  <a:lnTo>
                    <a:pt x="197014" y="199972"/>
                  </a:lnTo>
                  <a:lnTo>
                    <a:pt x="189752" y="203672"/>
                  </a:lnTo>
                  <a:lnTo>
                    <a:pt x="182299" y="206983"/>
                  </a:lnTo>
                  <a:lnTo>
                    <a:pt x="174509" y="209904"/>
                  </a:lnTo>
                  <a:lnTo>
                    <a:pt x="166335" y="212678"/>
                  </a:lnTo>
                  <a:lnTo>
                    <a:pt x="149408" y="216913"/>
                  </a:lnTo>
                  <a:lnTo>
                    <a:pt x="131951" y="219687"/>
                  </a:lnTo>
                  <a:lnTo>
                    <a:pt x="114352" y="220953"/>
                  </a:lnTo>
                  <a:lnTo>
                    <a:pt x="96704" y="220953"/>
                  </a:lnTo>
                  <a:lnTo>
                    <a:pt x="79633" y="219298"/>
                  </a:lnTo>
                  <a:lnTo>
                    <a:pt x="71457" y="217838"/>
                  </a:lnTo>
                  <a:lnTo>
                    <a:pt x="63283" y="215988"/>
                  </a:lnTo>
                  <a:lnTo>
                    <a:pt x="55637" y="213797"/>
                  </a:lnTo>
                  <a:lnTo>
                    <a:pt x="48184" y="211217"/>
                  </a:lnTo>
                  <a:lnTo>
                    <a:pt x="41066" y="208053"/>
                  </a:lnTo>
                  <a:lnTo>
                    <a:pt x="34526" y="204597"/>
                  </a:lnTo>
                  <a:lnTo>
                    <a:pt x="28372" y="200703"/>
                  </a:lnTo>
                  <a:lnTo>
                    <a:pt x="22745" y="196321"/>
                  </a:lnTo>
                  <a:lnTo>
                    <a:pt x="17455" y="191698"/>
                  </a:lnTo>
                  <a:lnTo>
                    <a:pt x="13080" y="186343"/>
                  </a:lnTo>
                  <a:lnTo>
                    <a:pt x="9088" y="180647"/>
                  </a:lnTo>
                  <a:lnTo>
                    <a:pt x="6011" y="174611"/>
                  </a:lnTo>
                  <a:lnTo>
                    <a:pt x="3462" y="168137"/>
                  </a:lnTo>
                  <a:close/>
                </a:path>
              </a:pathLst>
            </a:custGeom>
            <a:solidFill>
              <a:srgbClr val="DDFF00"/>
            </a:solidFill>
            <a:ln w="0" cap="flat" cmpd="sng" algn="ctr">
              <a:solidFill>
                <a:srgbClr val="DDFF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Freeform 55"/>
            <p:cNvSpPr/>
            <p:nvPr/>
          </p:nvSpPr>
          <p:spPr>
            <a:xfrm>
              <a:off x="9569048" y="6815314"/>
              <a:ext cx="233897" cy="189701"/>
            </a:xfrm>
            <a:custGeom>
              <a:avLst/>
              <a:gdLst/>
              <a:ahLst/>
              <a:cxnLst/>
              <a:rect l="0" t="0" r="0" b="0"/>
              <a:pathLst>
                <a:path w="233897" h="189701">
                  <a:moveTo>
                    <a:pt x="1634" y="142239"/>
                  </a:moveTo>
                  <a:lnTo>
                    <a:pt x="384" y="134694"/>
                  </a:lnTo>
                  <a:lnTo>
                    <a:pt x="0" y="126954"/>
                  </a:lnTo>
                  <a:lnTo>
                    <a:pt x="721" y="119214"/>
                  </a:lnTo>
                  <a:lnTo>
                    <a:pt x="2164" y="111474"/>
                  </a:lnTo>
                  <a:lnTo>
                    <a:pt x="4713" y="103929"/>
                  </a:lnTo>
                  <a:lnTo>
                    <a:pt x="7838" y="96383"/>
                  </a:lnTo>
                  <a:lnTo>
                    <a:pt x="11829" y="88838"/>
                  </a:lnTo>
                  <a:lnTo>
                    <a:pt x="16542" y="81488"/>
                  </a:lnTo>
                  <a:lnTo>
                    <a:pt x="21832" y="74332"/>
                  </a:lnTo>
                  <a:lnTo>
                    <a:pt x="27650" y="67128"/>
                  </a:lnTo>
                  <a:lnTo>
                    <a:pt x="34190" y="60362"/>
                  </a:lnTo>
                  <a:lnTo>
                    <a:pt x="41066" y="53741"/>
                  </a:lnTo>
                  <a:lnTo>
                    <a:pt x="48520" y="47267"/>
                  </a:lnTo>
                  <a:lnTo>
                    <a:pt x="56358" y="41231"/>
                  </a:lnTo>
                  <a:lnTo>
                    <a:pt x="64533" y="35341"/>
                  </a:lnTo>
                  <a:lnTo>
                    <a:pt x="73092" y="29986"/>
                  </a:lnTo>
                  <a:lnTo>
                    <a:pt x="81796" y="24827"/>
                  </a:lnTo>
                  <a:lnTo>
                    <a:pt x="90693" y="20250"/>
                  </a:lnTo>
                  <a:lnTo>
                    <a:pt x="109062" y="12121"/>
                  </a:lnTo>
                  <a:lnTo>
                    <a:pt x="127768" y="5891"/>
                  </a:lnTo>
                  <a:lnTo>
                    <a:pt x="137049" y="3505"/>
                  </a:lnTo>
                  <a:lnTo>
                    <a:pt x="146330" y="1850"/>
                  </a:lnTo>
                  <a:lnTo>
                    <a:pt x="155225" y="536"/>
                  </a:lnTo>
                  <a:lnTo>
                    <a:pt x="164121" y="0"/>
                  </a:lnTo>
                  <a:lnTo>
                    <a:pt x="172826" y="195"/>
                  </a:lnTo>
                  <a:lnTo>
                    <a:pt x="181193" y="925"/>
                  </a:lnTo>
                  <a:lnTo>
                    <a:pt x="189223" y="2385"/>
                  </a:lnTo>
                  <a:lnTo>
                    <a:pt x="196821" y="4576"/>
                  </a:lnTo>
                  <a:lnTo>
                    <a:pt x="204130" y="7546"/>
                  </a:lnTo>
                  <a:lnTo>
                    <a:pt x="210814" y="11391"/>
                  </a:lnTo>
                  <a:lnTo>
                    <a:pt x="214661" y="13971"/>
                  </a:lnTo>
                  <a:lnTo>
                    <a:pt x="217931" y="16940"/>
                  </a:lnTo>
                  <a:lnTo>
                    <a:pt x="220816" y="20250"/>
                  </a:lnTo>
                  <a:lnTo>
                    <a:pt x="223557" y="23901"/>
                  </a:lnTo>
                  <a:lnTo>
                    <a:pt x="227934" y="31836"/>
                  </a:lnTo>
                  <a:lnTo>
                    <a:pt x="231011" y="40841"/>
                  </a:lnTo>
                  <a:lnTo>
                    <a:pt x="232982" y="50577"/>
                  </a:lnTo>
                  <a:lnTo>
                    <a:pt x="233896" y="60897"/>
                  </a:lnTo>
                  <a:lnTo>
                    <a:pt x="233752" y="71558"/>
                  </a:lnTo>
                  <a:lnTo>
                    <a:pt x="232646" y="82608"/>
                  </a:lnTo>
                  <a:lnTo>
                    <a:pt x="230482" y="93657"/>
                  </a:lnTo>
                  <a:lnTo>
                    <a:pt x="227549" y="104513"/>
                  </a:lnTo>
                  <a:lnTo>
                    <a:pt x="223943" y="115174"/>
                  </a:lnTo>
                  <a:lnTo>
                    <a:pt x="219374" y="125299"/>
                  </a:lnTo>
                  <a:lnTo>
                    <a:pt x="214277" y="134839"/>
                  </a:lnTo>
                  <a:lnTo>
                    <a:pt x="208651" y="143505"/>
                  </a:lnTo>
                  <a:lnTo>
                    <a:pt x="202303" y="151244"/>
                  </a:lnTo>
                  <a:lnTo>
                    <a:pt x="195571" y="157864"/>
                  </a:lnTo>
                  <a:lnTo>
                    <a:pt x="190666" y="161515"/>
                  </a:lnTo>
                  <a:lnTo>
                    <a:pt x="185184" y="165215"/>
                  </a:lnTo>
                  <a:lnTo>
                    <a:pt x="173595" y="171641"/>
                  </a:lnTo>
                  <a:lnTo>
                    <a:pt x="160467" y="177336"/>
                  </a:lnTo>
                  <a:lnTo>
                    <a:pt x="146330" y="181960"/>
                  </a:lnTo>
                  <a:lnTo>
                    <a:pt x="131615" y="185611"/>
                  </a:lnTo>
                  <a:lnTo>
                    <a:pt x="116323" y="188045"/>
                  </a:lnTo>
                  <a:lnTo>
                    <a:pt x="100887" y="189506"/>
                  </a:lnTo>
                  <a:lnTo>
                    <a:pt x="85595" y="189700"/>
                  </a:lnTo>
                  <a:lnTo>
                    <a:pt x="70688" y="188581"/>
                  </a:lnTo>
                  <a:lnTo>
                    <a:pt x="56551" y="186195"/>
                  </a:lnTo>
                  <a:lnTo>
                    <a:pt x="49818" y="184540"/>
                  </a:lnTo>
                  <a:lnTo>
                    <a:pt x="43278" y="182496"/>
                  </a:lnTo>
                  <a:lnTo>
                    <a:pt x="37075" y="180111"/>
                  </a:lnTo>
                  <a:lnTo>
                    <a:pt x="31449" y="177336"/>
                  </a:lnTo>
                  <a:lnTo>
                    <a:pt x="26015" y="174415"/>
                  </a:lnTo>
                  <a:lnTo>
                    <a:pt x="20918" y="170911"/>
                  </a:lnTo>
                  <a:lnTo>
                    <a:pt x="16349" y="167064"/>
                  </a:lnTo>
                  <a:lnTo>
                    <a:pt x="12358" y="162830"/>
                  </a:lnTo>
                  <a:lnTo>
                    <a:pt x="8752" y="158400"/>
                  </a:lnTo>
                  <a:lnTo>
                    <a:pt x="5818" y="153435"/>
                  </a:lnTo>
                  <a:lnTo>
                    <a:pt x="3462" y="147934"/>
                  </a:lnTo>
                  <a:close/>
                </a:path>
              </a:pathLst>
            </a:custGeom>
            <a:solidFill>
              <a:srgbClr val="FFFF00"/>
            </a:solidFill>
            <a:ln w="0" cap="flat" cmpd="sng" algn="ctr">
              <a:solidFill>
                <a:srgbClr val="FFFF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Freeform 56"/>
            <p:cNvSpPr/>
            <p:nvPr/>
          </p:nvSpPr>
          <p:spPr>
            <a:xfrm>
              <a:off x="9648686" y="6898117"/>
              <a:ext cx="79586" cy="38606"/>
            </a:xfrm>
            <a:custGeom>
              <a:avLst/>
              <a:gdLst/>
              <a:ahLst/>
              <a:cxnLst/>
              <a:rect l="0" t="0" r="0" b="0"/>
              <a:pathLst>
                <a:path w="79586" h="38606">
                  <a:moveTo>
                    <a:pt x="0" y="31984"/>
                  </a:moveTo>
                  <a:lnTo>
                    <a:pt x="0" y="29598"/>
                  </a:lnTo>
                  <a:lnTo>
                    <a:pt x="866" y="27018"/>
                  </a:lnTo>
                  <a:lnTo>
                    <a:pt x="2357" y="24292"/>
                  </a:lnTo>
                  <a:lnTo>
                    <a:pt x="7262" y="18742"/>
                  </a:lnTo>
                  <a:lnTo>
                    <a:pt x="14138" y="13241"/>
                  </a:lnTo>
                  <a:lnTo>
                    <a:pt x="22505" y="8471"/>
                  </a:lnTo>
                  <a:lnTo>
                    <a:pt x="31786" y="4381"/>
                  </a:lnTo>
                  <a:lnTo>
                    <a:pt x="41788" y="1460"/>
                  </a:lnTo>
                  <a:lnTo>
                    <a:pt x="51599" y="0"/>
                  </a:lnTo>
                  <a:lnTo>
                    <a:pt x="57946" y="0"/>
                  </a:lnTo>
                  <a:lnTo>
                    <a:pt x="63957" y="1266"/>
                  </a:lnTo>
                  <a:lnTo>
                    <a:pt x="69054" y="3311"/>
                  </a:lnTo>
                  <a:lnTo>
                    <a:pt x="73430" y="5890"/>
                  </a:lnTo>
                  <a:lnTo>
                    <a:pt x="76700" y="9006"/>
                  </a:lnTo>
                  <a:lnTo>
                    <a:pt x="78864" y="12511"/>
                  </a:lnTo>
                  <a:lnTo>
                    <a:pt x="79585" y="16016"/>
                  </a:lnTo>
                  <a:lnTo>
                    <a:pt x="78671" y="19327"/>
                  </a:lnTo>
                  <a:lnTo>
                    <a:pt x="76316" y="22637"/>
                  </a:lnTo>
                  <a:lnTo>
                    <a:pt x="72324" y="25558"/>
                  </a:lnTo>
                  <a:lnTo>
                    <a:pt x="67034" y="28333"/>
                  </a:lnTo>
                  <a:lnTo>
                    <a:pt x="61024" y="30913"/>
                  </a:lnTo>
                  <a:lnTo>
                    <a:pt x="54340" y="32909"/>
                  </a:lnTo>
                  <a:lnTo>
                    <a:pt x="47222" y="34758"/>
                  </a:lnTo>
                  <a:lnTo>
                    <a:pt x="40154" y="36414"/>
                  </a:lnTo>
                  <a:lnTo>
                    <a:pt x="33228" y="37533"/>
                  </a:lnTo>
                  <a:lnTo>
                    <a:pt x="23611" y="38459"/>
                  </a:lnTo>
                  <a:lnTo>
                    <a:pt x="13609" y="38605"/>
                  </a:lnTo>
                  <a:lnTo>
                    <a:pt x="9089" y="38069"/>
                  </a:lnTo>
                  <a:lnTo>
                    <a:pt x="5242" y="37339"/>
                  </a:lnTo>
                  <a:lnTo>
                    <a:pt x="2357" y="36073"/>
                  </a:lnTo>
                  <a:lnTo>
                    <a:pt x="529" y="34418"/>
                  </a:lnTo>
                  <a:close/>
                </a:path>
              </a:pathLst>
            </a:custGeom>
            <a:solidFill>
              <a:srgbClr val="FFFFFF"/>
            </a:solidFill>
            <a:ln w="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6448" y="6999880"/>
            <a:ext cx="1187103" cy="936104"/>
          </a:xfrm>
          <a:prstGeom prst="rect">
            <a:avLst/>
          </a:prstGeom>
        </p:spPr>
      </p:pic>
    </p:spTree>
    <p:extLst>
      <p:ext uri="{BB962C8B-B14F-4D97-AF65-F5344CB8AC3E}">
        <p14:creationId xmlns:p14="http://schemas.microsoft.com/office/powerpoint/2010/main" val="420283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B4AC2-62DE-4586-83FB-75900F4E1DC6}"/>
              </a:ext>
            </a:extLst>
          </p:cNvPr>
          <p:cNvSpPr>
            <a:spLocks noGrp="1"/>
          </p:cNvSpPr>
          <p:nvPr>
            <p:ph type="ctrTitle"/>
          </p:nvPr>
        </p:nvSpPr>
        <p:spPr>
          <a:xfrm>
            <a:off x="615504" y="190302"/>
            <a:ext cx="8636000" cy="1810309"/>
          </a:xfrm>
        </p:spPr>
        <p:txBody>
          <a:bodyPr/>
          <a:lstStyle/>
          <a:p>
            <a:r>
              <a:rPr lang="en-GB" dirty="0"/>
              <a:t>Year 4 Curriculum</a:t>
            </a:r>
          </a:p>
        </p:txBody>
      </p:sp>
      <p:pic>
        <p:nvPicPr>
          <p:cNvPr id="4" name="Picture 3">
            <a:extLst>
              <a:ext uri="{FF2B5EF4-FFF2-40B4-BE49-F238E27FC236}">
                <a16:creationId xmlns:a16="http://schemas.microsoft.com/office/drawing/2014/main" id="{18C9AC9D-D140-41B2-A3E7-E1C546C73F62}"/>
              </a:ext>
            </a:extLst>
          </p:cNvPr>
          <p:cNvPicPr>
            <a:picLocks noChangeAspect="1"/>
          </p:cNvPicPr>
          <p:nvPr/>
        </p:nvPicPr>
        <p:blipFill>
          <a:blip r:embed="rId2"/>
          <a:stretch>
            <a:fillRect/>
          </a:stretch>
        </p:blipFill>
        <p:spPr>
          <a:xfrm>
            <a:off x="615504" y="2020638"/>
            <a:ext cx="8832425" cy="1121992"/>
          </a:xfrm>
          <a:prstGeom prst="rect">
            <a:avLst/>
          </a:prstGeom>
        </p:spPr>
      </p:pic>
      <p:sp>
        <p:nvSpPr>
          <p:cNvPr id="3" name="Subtitle 2">
            <a:extLst>
              <a:ext uri="{FF2B5EF4-FFF2-40B4-BE49-F238E27FC236}">
                <a16:creationId xmlns:a16="http://schemas.microsoft.com/office/drawing/2014/main" id="{D3BFE4EE-07FD-4E8F-91CD-47C427AA3726}"/>
              </a:ext>
            </a:extLst>
          </p:cNvPr>
          <p:cNvSpPr>
            <a:spLocks noGrp="1"/>
          </p:cNvSpPr>
          <p:nvPr>
            <p:ph type="subTitle" idx="1"/>
          </p:nvPr>
        </p:nvSpPr>
        <p:spPr>
          <a:xfrm>
            <a:off x="1524000" y="3430662"/>
            <a:ext cx="7300416" cy="4176464"/>
          </a:xfrm>
        </p:spPr>
        <p:txBody>
          <a:bodyPr>
            <a:normAutofit fontScale="70000" lnSpcReduction="20000"/>
          </a:bodyPr>
          <a:lstStyle/>
          <a:p>
            <a:r>
              <a:rPr lang="en-GB" dirty="0"/>
              <a:t>Tomb Raiders: Ancient Egypt</a:t>
            </a:r>
          </a:p>
          <a:p>
            <a:r>
              <a:rPr lang="en-GB" dirty="0"/>
              <a:t>India</a:t>
            </a:r>
          </a:p>
          <a:p>
            <a:r>
              <a:rPr lang="en-GB" dirty="0"/>
              <a:t>Romans</a:t>
            </a:r>
          </a:p>
          <a:p>
            <a:r>
              <a:rPr lang="en-GB" dirty="0"/>
              <a:t>Italy</a:t>
            </a:r>
          </a:p>
          <a:p>
            <a:r>
              <a:rPr lang="en-GB" dirty="0"/>
              <a:t>Saxons</a:t>
            </a:r>
          </a:p>
          <a:p>
            <a:r>
              <a:rPr lang="en-GB" dirty="0"/>
              <a:t>Super Humans: The Human Body</a:t>
            </a:r>
          </a:p>
          <a:p>
            <a:endParaRPr lang="en-GB" dirty="0"/>
          </a:p>
          <a:p>
            <a:r>
              <a:rPr lang="en-GB" b="1" dirty="0"/>
              <a:t>Termly newsletters will be sent out with more detail</a:t>
            </a:r>
          </a:p>
          <a:p>
            <a:r>
              <a:rPr lang="en-GB" b="1" dirty="0"/>
              <a:t>*</a:t>
            </a:r>
            <a:endParaRPr lang="en-GB" dirty="0"/>
          </a:p>
        </p:txBody>
      </p:sp>
    </p:spTree>
    <p:extLst>
      <p:ext uri="{BB962C8B-B14F-4D97-AF65-F5344CB8AC3E}">
        <p14:creationId xmlns:p14="http://schemas.microsoft.com/office/powerpoint/2010/main" val="353132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5E1D3D-875D-405B-B775-DB9883A0E8C7}"/>
              </a:ext>
            </a:extLst>
          </p:cNvPr>
          <p:cNvPicPr>
            <a:picLocks noChangeAspect="1"/>
          </p:cNvPicPr>
          <p:nvPr/>
        </p:nvPicPr>
        <p:blipFill>
          <a:blip r:embed="rId2"/>
          <a:stretch>
            <a:fillRect/>
          </a:stretch>
        </p:blipFill>
        <p:spPr>
          <a:xfrm>
            <a:off x="312273" y="838374"/>
            <a:ext cx="9535453" cy="5688632"/>
          </a:xfrm>
          <a:prstGeom prst="rect">
            <a:avLst/>
          </a:prstGeom>
        </p:spPr>
      </p:pic>
    </p:spTree>
    <p:extLst>
      <p:ext uri="{BB962C8B-B14F-4D97-AF65-F5344CB8AC3E}">
        <p14:creationId xmlns:p14="http://schemas.microsoft.com/office/powerpoint/2010/main" val="284321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464" y="1630462"/>
            <a:ext cx="9597499" cy="2985433"/>
          </a:xfrm>
          <a:prstGeom prst="rect">
            <a:avLst/>
          </a:prstGeom>
        </p:spPr>
        <p:txBody>
          <a:bodyPr wrap="square">
            <a:spAutoFit/>
          </a:bodyPr>
          <a:lstStyle/>
          <a:p>
            <a:pPr algn="ctr"/>
            <a:r>
              <a:rPr lang="en-GB" sz="5400" dirty="0">
                <a:latin typeface="Ruluko" panose="02000000000000000000" pitchFamily="2" charset="0"/>
              </a:rPr>
              <a:t>Any questions?</a:t>
            </a:r>
          </a:p>
          <a:p>
            <a:endParaRPr lang="en-GB" sz="5400" dirty="0">
              <a:latin typeface="Ruluko" panose="02000000000000000000" pitchFamily="2" charset="0"/>
            </a:endParaRPr>
          </a:p>
          <a:p>
            <a:pPr algn="ctr"/>
            <a:r>
              <a:rPr lang="en-GB" sz="4000" dirty="0">
                <a:latin typeface="Ruluko" panose="02000000000000000000" pitchFamily="2" charset="0"/>
              </a:rPr>
              <a:t>Please come and talk to us, or write a note, if you have any concerns or questions…  </a:t>
            </a:r>
            <a:endParaRPr lang="en-GB"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7952" y="7031062"/>
            <a:ext cx="1187103" cy="936104"/>
          </a:xfrm>
          <a:prstGeom prst="rect">
            <a:avLst/>
          </a:prstGeom>
        </p:spPr>
      </p:pic>
    </p:spTree>
    <p:extLst>
      <p:ext uri="{BB962C8B-B14F-4D97-AF65-F5344CB8AC3E}">
        <p14:creationId xmlns:p14="http://schemas.microsoft.com/office/powerpoint/2010/main" val="1127824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597</TotalTime>
  <Words>789</Words>
  <Application>Microsoft Office PowerPoint</Application>
  <PresentationFormat>Custom</PresentationFormat>
  <Paragraphs>87</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Ruluko</vt:lpstr>
      <vt:lpstr>Calibri</vt:lpstr>
      <vt:lpstr>Arial</vt:lpstr>
      <vt:lpstr>Office Theme</vt:lpstr>
      <vt:lpstr>PowerPoint Presentation</vt:lpstr>
      <vt:lpstr>PowerPoint Presentation</vt:lpstr>
      <vt:lpstr>PowerPoint Presentation</vt:lpstr>
      <vt:lpstr>PowerPoint Presentation</vt:lpstr>
      <vt:lpstr>PowerPoint Presentation</vt:lpstr>
      <vt:lpstr>Reminders...</vt:lpstr>
      <vt:lpstr>Year 4 Curriculum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dc:creator>
  <cp:lastModifiedBy>Gemma Smallwood</cp:lastModifiedBy>
  <cp:revision>63</cp:revision>
  <cp:lastPrinted>2018-09-11T13:16:00Z</cp:lastPrinted>
  <dcterms:created xsi:type="dcterms:W3CDTF">2013-09-12T17:51:53Z</dcterms:created>
  <dcterms:modified xsi:type="dcterms:W3CDTF">2021-09-07T13:00:59Z</dcterms:modified>
</cp:coreProperties>
</file>