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fntdata" ContentType="application/x-fontdata"/>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p:sldMasterIdLst>
    <p:sldMasterId id="2147483672" r:id="rId1"/>
  </p:sldMasterIdLst>
  <p:sldIdLst>
    <p:sldId id="256" r:id="rId2"/>
    <p:sldId id="257" r:id="rId3"/>
    <p:sldId id="263" r:id="rId4"/>
    <p:sldId id="269" r:id="rId5"/>
    <p:sldId id="267" r:id="rId6"/>
    <p:sldId id="268" r:id="rId7"/>
    <p:sldId id="259" r:id="rId8"/>
    <p:sldId id="265" r:id="rId9"/>
    <p:sldId id="261" r:id="rId10"/>
    <p:sldId id="262" r:id="rId11"/>
    <p:sldId id="266" r:id="rId12"/>
    <p:sldId id="264" r:id="rId13"/>
  </p:sldIdLst>
  <p:sldSz cx="10160000" cy="8445500"/>
  <p:notesSz cx="6797675" cy="9926638"/>
  <p:embeddedFontLst>
    <p:embeddedFont>
      <p:font typeface="Calibri" panose="020F0502020204030204" pitchFamily="34" charset="0"/>
      <p:regular r:id="rId14"/>
      <p:bold r:id="rId15"/>
      <p:italic r:id="rId16"/>
      <p:boldItalic r:id="rId17"/>
    </p:embeddedFont>
    <p:embeddedFont>
      <p:font typeface="Ruluko" panose="020B0604020202020204" charset="0"/>
      <p:regular r:id="rId18"/>
    </p:embeddedFont>
  </p:embeddedFont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660">
          <p15:clr>
            <a:srgbClr val="A4A3A4"/>
          </p15:clr>
        </p15:guide>
        <p15:guide id="2" pos="320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FF33"/>
    <a:srgbClr val="0056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3657" autoAdjust="0"/>
    <p:restoredTop sz="96366" autoAdjust="0"/>
  </p:normalViewPr>
  <p:slideViewPr>
    <p:cSldViewPr>
      <p:cViewPr varScale="1">
        <p:scale>
          <a:sx n="92" d="100"/>
          <a:sy n="92" d="100"/>
        </p:scale>
        <p:origin x="2550" y="96"/>
      </p:cViewPr>
      <p:guideLst>
        <p:guide orient="horz" pos="2660"/>
        <p:guide pos="320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font" Target="fonts/font5.fntdata"/><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font" Target="fonts/font4.fntdata"/><Relationship Id="rId2" Type="http://schemas.openxmlformats.org/officeDocument/2006/relationships/slide" Target="slides/slide1.xml"/><Relationship Id="rId16" Type="http://schemas.openxmlformats.org/officeDocument/2006/relationships/font" Target="fonts/font3.fntdata"/><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font" Target="fonts/font2.fntdata"/><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font" Target="fonts/font1.fntdata"/><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62000" y="2623581"/>
            <a:ext cx="8636000" cy="1810309"/>
          </a:xfrm>
        </p:spPr>
        <p:txBody>
          <a:bodyPr/>
          <a:lstStyle/>
          <a:p>
            <a:r>
              <a:rPr lang="en-US"/>
              <a:t>Click to edit Master title style</a:t>
            </a:r>
            <a:endParaRPr lang="en-GB"/>
          </a:p>
        </p:txBody>
      </p:sp>
      <p:sp>
        <p:nvSpPr>
          <p:cNvPr id="3" name="Subtitle 2"/>
          <p:cNvSpPr>
            <a:spLocks noGrp="1"/>
          </p:cNvSpPr>
          <p:nvPr>
            <p:ph type="subTitle" idx="1"/>
          </p:nvPr>
        </p:nvSpPr>
        <p:spPr>
          <a:xfrm>
            <a:off x="1524000" y="4785784"/>
            <a:ext cx="7112000" cy="2158294"/>
          </a:xfrm>
        </p:spPr>
        <p:txBody>
          <a:bodyPr/>
          <a:lstStyle>
            <a:lvl1pPr marL="0" indent="0" algn="ctr">
              <a:buNone/>
              <a:defRPr>
                <a:solidFill>
                  <a:schemeClr val="tx1">
                    <a:tint val="75000"/>
                  </a:schemeClr>
                </a:solidFill>
              </a:defRPr>
            </a:lvl1pPr>
            <a:lvl2pPr marL="531454" indent="0" algn="ctr">
              <a:buNone/>
              <a:defRPr>
                <a:solidFill>
                  <a:schemeClr val="tx1">
                    <a:tint val="75000"/>
                  </a:schemeClr>
                </a:solidFill>
              </a:defRPr>
            </a:lvl2pPr>
            <a:lvl3pPr marL="1062907" indent="0" algn="ctr">
              <a:buNone/>
              <a:defRPr>
                <a:solidFill>
                  <a:schemeClr val="tx1">
                    <a:tint val="75000"/>
                  </a:schemeClr>
                </a:solidFill>
              </a:defRPr>
            </a:lvl3pPr>
            <a:lvl4pPr marL="1594361" indent="0" algn="ctr">
              <a:buNone/>
              <a:defRPr>
                <a:solidFill>
                  <a:schemeClr val="tx1">
                    <a:tint val="75000"/>
                  </a:schemeClr>
                </a:solidFill>
              </a:defRPr>
            </a:lvl4pPr>
            <a:lvl5pPr marL="2125814" indent="0" algn="ctr">
              <a:buNone/>
              <a:defRPr>
                <a:solidFill>
                  <a:schemeClr val="tx1">
                    <a:tint val="75000"/>
                  </a:schemeClr>
                </a:solidFill>
              </a:defRPr>
            </a:lvl5pPr>
            <a:lvl6pPr marL="2657268" indent="0" algn="ctr">
              <a:buNone/>
              <a:defRPr>
                <a:solidFill>
                  <a:schemeClr val="tx1">
                    <a:tint val="75000"/>
                  </a:schemeClr>
                </a:solidFill>
              </a:defRPr>
            </a:lvl6pPr>
            <a:lvl7pPr marL="3188721" indent="0" algn="ctr">
              <a:buNone/>
              <a:defRPr>
                <a:solidFill>
                  <a:schemeClr val="tx1">
                    <a:tint val="75000"/>
                  </a:schemeClr>
                </a:solidFill>
              </a:defRPr>
            </a:lvl7pPr>
            <a:lvl8pPr marL="3720175" indent="0" algn="ctr">
              <a:buNone/>
              <a:defRPr>
                <a:solidFill>
                  <a:schemeClr val="tx1">
                    <a:tint val="75000"/>
                  </a:schemeClr>
                </a:solidFill>
              </a:defRPr>
            </a:lvl8pPr>
            <a:lvl9pPr marL="4251628"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F8467E29-7323-49B7-9ACF-4D8D98258510}" type="datetimeFigureOut">
              <a:rPr lang="en-GB" smtClean="0"/>
              <a:t>11/09/2024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9D97E77-9462-4E02-88B0-40CE6F1CC34C}" type="slidenum">
              <a:rPr lang="en-GB" smtClean="0"/>
              <a:t>‹#›</a:t>
            </a:fld>
            <a:endParaRPr lang="en-GB"/>
          </a:p>
        </p:txBody>
      </p:sp>
    </p:spTree>
    <p:extLst>
      <p:ext uri="{BB962C8B-B14F-4D97-AF65-F5344CB8AC3E}">
        <p14:creationId xmlns:p14="http://schemas.microsoft.com/office/powerpoint/2010/main" val="3678424381"/>
      </p:ext>
    </p:extLst>
  </p:cSld>
  <p:clrMapOvr>
    <a:masterClrMapping/>
  </p:clrMapOvr>
  <p:transition spd="slow">
    <p:push dir="u"/>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F8467E29-7323-49B7-9ACF-4D8D98258510}" type="datetimeFigureOut">
              <a:rPr lang="en-GB" smtClean="0"/>
              <a:t>11/09/2024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9D97E77-9462-4E02-88B0-40CE6F1CC34C}" type="slidenum">
              <a:rPr lang="en-GB" smtClean="0"/>
              <a:t>‹#›</a:t>
            </a:fld>
            <a:endParaRPr lang="en-GB"/>
          </a:p>
        </p:txBody>
      </p:sp>
    </p:spTree>
    <p:extLst>
      <p:ext uri="{BB962C8B-B14F-4D97-AF65-F5344CB8AC3E}">
        <p14:creationId xmlns:p14="http://schemas.microsoft.com/office/powerpoint/2010/main" val="915880401"/>
      </p:ext>
    </p:extLst>
  </p:cSld>
  <p:clrMapOvr>
    <a:masterClrMapping/>
  </p:clrMapOvr>
  <p:transition spd="slow">
    <p:push dir="u"/>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184444" y="416412"/>
            <a:ext cx="2540000" cy="8873639"/>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564444" y="416412"/>
            <a:ext cx="7450667" cy="887363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F8467E29-7323-49B7-9ACF-4D8D98258510}" type="datetimeFigureOut">
              <a:rPr lang="en-GB" smtClean="0"/>
              <a:t>11/09/2024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9D97E77-9462-4E02-88B0-40CE6F1CC34C}" type="slidenum">
              <a:rPr lang="en-GB" smtClean="0"/>
              <a:t>‹#›</a:t>
            </a:fld>
            <a:endParaRPr lang="en-GB"/>
          </a:p>
        </p:txBody>
      </p:sp>
    </p:spTree>
    <p:extLst>
      <p:ext uri="{BB962C8B-B14F-4D97-AF65-F5344CB8AC3E}">
        <p14:creationId xmlns:p14="http://schemas.microsoft.com/office/powerpoint/2010/main" val="1501142363"/>
      </p:ext>
    </p:extLst>
  </p:cSld>
  <p:clrMapOvr>
    <a:masterClrMapping/>
  </p:clrMapOvr>
  <p:transition spd="slow">
    <p:push dir="u"/>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F8467E29-7323-49B7-9ACF-4D8D98258510}" type="datetimeFigureOut">
              <a:rPr lang="en-GB" smtClean="0"/>
              <a:t>11/09/2024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9D97E77-9462-4E02-88B0-40CE6F1CC34C}" type="slidenum">
              <a:rPr lang="en-GB" smtClean="0"/>
              <a:t>‹#›</a:t>
            </a:fld>
            <a:endParaRPr lang="en-GB"/>
          </a:p>
        </p:txBody>
      </p:sp>
    </p:spTree>
    <p:extLst>
      <p:ext uri="{BB962C8B-B14F-4D97-AF65-F5344CB8AC3E}">
        <p14:creationId xmlns:p14="http://schemas.microsoft.com/office/powerpoint/2010/main" val="417764201"/>
      </p:ext>
    </p:extLst>
  </p:cSld>
  <p:clrMapOvr>
    <a:masterClrMapping/>
  </p:clrMapOvr>
  <p:transition spd="slow">
    <p:push dir="u"/>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02570" y="5427016"/>
            <a:ext cx="8636000" cy="1677370"/>
          </a:xfrm>
        </p:spPr>
        <p:txBody>
          <a:bodyPr anchor="t"/>
          <a:lstStyle>
            <a:lvl1pPr algn="l">
              <a:defRPr sz="4700" b="1" cap="all"/>
            </a:lvl1pPr>
          </a:lstStyle>
          <a:p>
            <a:r>
              <a:rPr lang="en-US"/>
              <a:t>Click to edit Master title style</a:t>
            </a:r>
            <a:endParaRPr lang="en-GB"/>
          </a:p>
        </p:txBody>
      </p:sp>
      <p:sp>
        <p:nvSpPr>
          <p:cNvPr id="3" name="Text Placeholder 2"/>
          <p:cNvSpPr>
            <a:spLocks noGrp="1"/>
          </p:cNvSpPr>
          <p:nvPr>
            <p:ph type="body" idx="1"/>
          </p:nvPr>
        </p:nvSpPr>
        <p:spPr>
          <a:xfrm>
            <a:off x="802570" y="3579565"/>
            <a:ext cx="8636000" cy="1847453"/>
          </a:xfrm>
        </p:spPr>
        <p:txBody>
          <a:bodyPr anchor="b"/>
          <a:lstStyle>
            <a:lvl1pPr marL="0" indent="0">
              <a:buNone/>
              <a:defRPr sz="2300">
                <a:solidFill>
                  <a:schemeClr val="tx1">
                    <a:tint val="75000"/>
                  </a:schemeClr>
                </a:solidFill>
              </a:defRPr>
            </a:lvl1pPr>
            <a:lvl2pPr marL="531454" indent="0">
              <a:buNone/>
              <a:defRPr sz="2100">
                <a:solidFill>
                  <a:schemeClr val="tx1">
                    <a:tint val="75000"/>
                  </a:schemeClr>
                </a:solidFill>
              </a:defRPr>
            </a:lvl2pPr>
            <a:lvl3pPr marL="1062907" indent="0">
              <a:buNone/>
              <a:defRPr sz="1900">
                <a:solidFill>
                  <a:schemeClr val="tx1">
                    <a:tint val="75000"/>
                  </a:schemeClr>
                </a:solidFill>
              </a:defRPr>
            </a:lvl3pPr>
            <a:lvl4pPr marL="1594361" indent="0">
              <a:buNone/>
              <a:defRPr sz="1600">
                <a:solidFill>
                  <a:schemeClr val="tx1">
                    <a:tint val="75000"/>
                  </a:schemeClr>
                </a:solidFill>
              </a:defRPr>
            </a:lvl4pPr>
            <a:lvl5pPr marL="2125814" indent="0">
              <a:buNone/>
              <a:defRPr sz="1600">
                <a:solidFill>
                  <a:schemeClr val="tx1">
                    <a:tint val="75000"/>
                  </a:schemeClr>
                </a:solidFill>
              </a:defRPr>
            </a:lvl5pPr>
            <a:lvl6pPr marL="2657268" indent="0">
              <a:buNone/>
              <a:defRPr sz="1600">
                <a:solidFill>
                  <a:schemeClr val="tx1">
                    <a:tint val="75000"/>
                  </a:schemeClr>
                </a:solidFill>
              </a:defRPr>
            </a:lvl6pPr>
            <a:lvl7pPr marL="3188721" indent="0">
              <a:buNone/>
              <a:defRPr sz="1600">
                <a:solidFill>
                  <a:schemeClr val="tx1">
                    <a:tint val="75000"/>
                  </a:schemeClr>
                </a:solidFill>
              </a:defRPr>
            </a:lvl7pPr>
            <a:lvl8pPr marL="3720175" indent="0">
              <a:buNone/>
              <a:defRPr sz="1600">
                <a:solidFill>
                  <a:schemeClr val="tx1">
                    <a:tint val="75000"/>
                  </a:schemeClr>
                </a:solidFill>
              </a:defRPr>
            </a:lvl8pPr>
            <a:lvl9pPr marL="4251628"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8467E29-7323-49B7-9ACF-4D8D98258510}" type="datetimeFigureOut">
              <a:rPr lang="en-GB" smtClean="0"/>
              <a:t>11/09/2024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9D97E77-9462-4E02-88B0-40CE6F1CC34C}" type="slidenum">
              <a:rPr lang="en-GB" smtClean="0"/>
              <a:t>‹#›</a:t>
            </a:fld>
            <a:endParaRPr lang="en-GB"/>
          </a:p>
        </p:txBody>
      </p:sp>
    </p:spTree>
    <p:extLst>
      <p:ext uri="{BB962C8B-B14F-4D97-AF65-F5344CB8AC3E}">
        <p14:creationId xmlns:p14="http://schemas.microsoft.com/office/powerpoint/2010/main" val="843525201"/>
      </p:ext>
    </p:extLst>
  </p:cSld>
  <p:clrMapOvr>
    <a:masterClrMapping/>
  </p:clrMapOvr>
  <p:transition spd="slow">
    <p:push dir="u"/>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564446" y="2426127"/>
            <a:ext cx="4995333" cy="6863923"/>
          </a:xfrm>
        </p:spPr>
        <p:txBody>
          <a:bodyPr/>
          <a:lstStyle>
            <a:lvl1pPr>
              <a:defRPr sz="3300"/>
            </a:lvl1pPr>
            <a:lvl2pPr>
              <a:defRPr sz="2800"/>
            </a:lvl2pPr>
            <a:lvl3pPr>
              <a:defRPr sz="2300"/>
            </a:lvl3pPr>
            <a:lvl4pPr>
              <a:defRPr sz="2100"/>
            </a:lvl4pPr>
            <a:lvl5pPr>
              <a:defRPr sz="2100"/>
            </a:lvl5pPr>
            <a:lvl6pPr>
              <a:defRPr sz="2100"/>
            </a:lvl6pPr>
            <a:lvl7pPr>
              <a:defRPr sz="2100"/>
            </a:lvl7pPr>
            <a:lvl8pPr>
              <a:defRPr sz="2100"/>
            </a:lvl8pPr>
            <a:lvl9pPr>
              <a:defRPr sz="21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5729111" y="2426127"/>
            <a:ext cx="4995333" cy="6863923"/>
          </a:xfrm>
        </p:spPr>
        <p:txBody>
          <a:bodyPr/>
          <a:lstStyle>
            <a:lvl1pPr>
              <a:defRPr sz="3300"/>
            </a:lvl1pPr>
            <a:lvl2pPr>
              <a:defRPr sz="2800"/>
            </a:lvl2pPr>
            <a:lvl3pPr>
              <a:defRPr sz="2300"/>
            </a:lvl3pPr>
            <a:lvl4pPr>
              <a:defRPr sz="2100"/>
            </a:lvl4pPr>
            <a:lvl5pPr>
              <a:defRPr sz="2100"/>
            </a:lvl5pPr>
            <a:lvl6pPr>
              <a:defRPr sz="2100"/>
            </a:lvl6pPr>
            <a:lvl7pPr>
              <a:defRPr sz="2100"/>
            </a:lvl7pPr>
            <a:lvl8pPr>
              <a:defRPr sz="2100"/>
            </a:lvl8pPr>
            <a:lvl9pPr>
              <a:defRPr sz="21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F8467E29-7323-49B7-9ACF-4D8D98258510}" type="datetimeFigureOut">
              <a:rPr lang="en-GB" smtClean="0"/>
              <a:t>11/09/2024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9D97E77-9462-4E02-88B0-40CE6F1CC34C}" type="slidenum">
              <a:rPr lang="en-GB" smtClean="0"/>
              <a:t>‹#›</a:t>
            </a:fld>
            <a:endParaRPr lang="en-GB"/>
          </a:p>
        </p:txBody>
      </p:sp>
    </p:spTree>
    <p:extLst>
      <p:ext uri="{BB962C8B-B14F-4D97-AF65-F5344CB8AC3E}">
        <p14:creationId xmlns:p14="http://schemas.microsoft.com/office/powerpoint/2010/main" val="2305468361"/>
      </p:ext>
    </p:extLst>
  </p:cSld>
  <p:clrMapOvr>
    <a:masterClrMapping/>
  </p:clrMapOvr>
  <p:transition spd="slow">
    <p:push dir="u"/>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8000" y="338213"/>
            <a:ext cx="9144000" cy="1407583"/>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508000" y="1890463"/>
            <a:ext cx="4489098" cy="787855"/>
          </a:xfrm>
        </p:spPr>
        <p:txBody>
          <a:bodyPr anchor="b"/>
          <a:lstStyle>
            <a:lvl1pPr marL="0" indent="0">
              <a:buNone/>
              <a:defRPr sz="2800" b="1"/>
            </a:lvl1pPr>
            <a:lvl2pPr marL="531454" indent="0">
              <a:buNone/>
              <a:defRPr sz="2300" b="1"/>
            </a:lvl2pPr>
            <a:lvl3pPr marL="1062907" indent="0">
              <a:buNone/>
              <a:defRPr sz="2100" b="1"/>
            </a:lvl3pPr>
            <a:lvl4pPr marL="1594361" indent="0">
              <a:buNone/>
              <a:defRPr sz="1900" b="1"/>
            </a:lvl4pPr>
            <a:lvl5pPr marL="2125814" indent="0">
              <a:buNone/>
              <a:defRPr sz="1900" b="1"/>
            </a:lvl5pPr>
            <a:lvl6pPr marL="2657268" indent="0">
              <a:buNone/>
              <a:defRPr sz="1900" b="1"/>
            </a:lvl6pPr>
            <a:lvl7pPr marL="3188721" indent="0">
              <a:buNone/>
              <a:defRPr sz="1900" b="1"/>
            </a:lvl7pPr>
            <a:lvl8pPr marL="3720175" indent="0">
              <a:buNone/>
              <a:defRPr sz="1900" b="1"/>
            </a:lvl8pPr>
            <a:lvl9pPr marL="4251628" indent="0">
              <a:buNone/>
              <a:defRPr sz="1900" b="1"/>
            </a:lvl9pPr>
          </a:lstStyle>
          <a:p>
            <a:pPr lvl="0"/>
            <a:r>
              <a:rPr lang="en-US"/>
              <a:t>Click to edit Master text styles</a:t>
            </a:r>
          </a:p>
        </p:txBody>
      </p:sp>
      <p:sp>
        <p:nvSpPr>
          <p:cNvPr id="4" name="Content Placeholder 3"/>
          <p:cNvSpPr>
            <a:spLocks noGrp="1"/>
          </p:cNvSpPr>
          <p:nvPr>
            <p:ph sz="half" idx="2"/>
          </p:nvPr>
        </p:nvSpPr>
        <p:spPr>
          <a:xfrm>
            <a:off x="508000" y="2678318"/>
            <a:ext cx="4489098" cy="4865938"/>
          </a:xfrm>
        </p:spPr>
        <p:txBody>
          <a:bodyPr/>
          <a:lstStyle>
            <a:lvl1pPr>
              <a:defRPr sz="2800"/>
            </a:lvl1pPr>
            <a:lvl2pPr>
              <a:defRPr sz="2300"/>
            </a:lvl2pPr>
            <a:lvl3pPr>
              <a:defRPr sz="2100"/>
            </a:lvl3pPr>
            <a:lvl4pPr>
              <a:defRPr sz="1900"/>
            </a:lvl4pPr>
            <a:lvl5pPr>
              <a:defRPr sz="1900"/>
            </a:lvl5pPr>
            <a:lvl6pPr>
              <a:defRPr sz="1900"/>
            </a:lvl6pPr>
            <a:lvl7pPr>
              <a:defRPr sz="1900"/>
            </a:lvl7pPr>
            <a:lvl8pPr>
              <a:defRPr sz="1900"/>
            </a:lvl8pPr>
            <a:lvl9pPr>
              <a:defRPr sz="19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5161141" y="1890463"/>
            <a:ext cx="4490861" cy="787855"/>
          </a:xfrm>
        </p:spPr>
        <p:txBody>
          <a:bodyPr anchor="b"/>
          <a:lstStyle>
            <a:lvl1pPr marL="0" indent="0">
              <a:buNone/>
              <a:defRPr sz="2800" b="1"/>
            </a:lvl1pPr>
            <a:lvl2pPr marL="531454" indent="0">
              <a:buNone/>
              <a:defRPr sz="2300" b="1"/>
            </a:lvl2pPr>
            <a:lvl3pPr marL="1062907" indent="0">
              <a:buNone/>
              <a:defRPr sz="2100" b="1"/>
            </a:lvl3pPr>
            <a:lvl4pPr marL="1594361" indent="0">
              <a:buNone/>
              <a:defRPr sz="1900" b="1"/>
            </a:lvl4pPr>
            <a:lvl5pPr marL="2125814" indent="0">
              <a:buNone/>
              <a:defRPr sz="1900" b="1"/>
            </a:lvl5pPr>
            <a:lvl6pPr marL="2657268" indent="0">
              <a:buNone/>
              <a:defRPr sz="1900" b="1"/>
            </a:lvl6pPr>
            <a:lvl7pPr marL="3188721" indent="0">
              <a:buNone/>
              <a:defRPr sz="1900" b="1"/>
            </a:lvl7pPr>
            <a:lvl8pPr marL="3720175" indent="0">
              <a:buNone/>
              <a:defRPr sz="1900" b="1"/>
            </a:lvl8pPr>
            <a:lvl9pPr marL="4251628" indent="0">
              <a:buNone/>
              <a:defRPr sz="1900" b="1"/>
            </a:lvl9pPr>
          </a:lstStyle>
          <a:p>
            <a:pPr lvl="0"/>
            <a:r>
              <a:rPr lang="en-US"/>
              <a:t>Click to edit Master text styles</a:t>
            </a:r>
          </a:p>
        </p:txBody>
      </p:sp>
      <p:sp>
        <p:nvSpPr>
          <p:cNvPr id="6" name="Content Placeholder 5"/>
          <p:cNvSpPr>
            <a:spLocks noGrp="1"/>
          </p:cNvSpPr>
          <p:nvPr>
            <p:ph sz="quarter" idx="4"/>
          </p:nvPr>
        </p:nvSpPr>
        <p:spPr>
          <a:xfrm>
            <a:off x="5161141" y="2678318"/>
            <a:ext cx="4490861" cy="4865938"/>
          </a:xfrm>
        </p:spPr>
        <p:txBody>
          <a:bodyPr/>
          <a:lstStyle>
            <a:lvl1pPr>
              <a:defRPr sz="2800"/>
            </a:lvl1pPr>
            <a:lvl2pPr>
              <a:defRPr sz="2300"/>
            </a:lvl2pPr>
            <a:lvl3pPr>
              <a:defRPr sz="2100"/>
            </a:lvl3pPr>
            <a:lvl4pPr>
              <a:defRPr sz="1900"/>
            </a:lvl4pPr>
            <a:lvl5pPr>
              <a:defRPr sz="1900"/>
            </a:lvl5pPr>
            <a:lvl6pPr>
              <a:defRPr sz="1900"/>
            </a:lvl6pPr>
            <a:lvl7pPr>
              <a:defRPr sz="1900"/>
            </a:lvl7pPr>
            <a:lvl8pPr>
              <a:defRPr sz="1900"/>
            </a:lvl8pPr>
            <a:lvl9pPr>
              <a:defRPr sz="19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F8467E29-7323-49B7-9ACF-4D8D98258510}" type="datetimeFigureOut">
              <a:rPr lang="en-GB" smtClean="0"/>
              <a:t>11/09/2024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F9D97E77-9462-4E02-88B0-40CE6F1CC34C}" type="slidenum">
              <a:rPr lang="en-GB" smtClean="0"/>
              <a:t>‹#›</a:t>
            </a:fld>
            <a:endParaRPr lang="en-GB"/>
          </a:p>
        </p:txBody>
      </p:sp>
    </p:spTree>
    <p:extLst>
      <p:ext uri="{BB962C8B-B14F-4D97-AF65-F5344CB8AC3E}">
        <p14:creationId xmlns:p14="http://schemas.microsoft.com/office/powerpoint/2010/main" val="2146215437"/>
      </p:ext>
    </p:extLst>
  </p:cSld>
  <p:clrMapOvr>
    <a:masterClrMapping/>
  </p:clrMapOvr>
  <p:transition spd="slow">
    <p:push dir="u"/>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F8467E29-7323-49B7-9ACF-4D8D98258510}" type="datetimeFigureOut">
              <a:rPr lang="en-GB" smtClean="0"/>
              <a:t>11/09/2024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F9D97E77-9462-4E02-88B0-40CE6F1CC34C}" type="slidenum">
              <a:rPr lang="en-GB" smtClean="0"/>
              <a:t>‹#›</a:t>
            </a:fld>
            <a:endParaRPr lang="en-GB"/>
          </a:p>
        </p:txBody>
      </p:sp>
    </p:spTree>
    <p:extLst>
      <p:ext uri="{BB962C8B-B14F-4D97-AF65-F5344CB8AC3E}">
        <p14:creationId xmlns:p14="http://schemas.microsoft.com/office/powerpoint/2010/main" val="4136439879"/>
      </p:ext>
    </p:extLst>
  </p:cSld>
  <p:clrMapOvr>
    <a:masterClrMapping/>
  </p:clrMapOvr>
  <p:transition spd="slow">
    <p:push dir="u"/>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8467E29-7323-49B7-9ACF-4D8D98258510}" type="datetimeFigureOut">
              <a:rPr lang="en-GB" smtClean="0"/>
              <a:t>11/09/2024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F9D97E77-9462-4E02-88B0-40CE6F1CC34C}" type="slidenum">
              <a:rPr lang="en-GB" smtClean="0"/>
              <a:t>‹#›</a:t>
            </a:fld>
            <a:endParaRPr lang="en-GB"/>
          </a:p>
        </p:txBody>
      </p:sp>
    </p:spTree>
    <p:extLst>
      <p:ext uri="{BB962C8B-B14F-4D97-AF65-F5344CB8AC3E}">
        <p14:creationId xmlns:p14="http://schemas.microsoft.com/office/powerpoint/2010/main" val="3401124044"/>
      </p:ext>
    </p:extLst>
  </p:cSld>
  <p:clrMapOvr>
    <a:masterClrMapping/>
  </p:clrMapOvr>
  <p:transition spd="slow">
    <p:push dir="u"/>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8002" y="336256"/>
            <a:ext cx="3342570" cy="1431043"/>
          </a:xfrm>
        </p:spPr>
        <p:txBody>
          <a:bodyPr anchor="b"/>
          <a:lstStyle>
            <a:lvl1pPr algn="l">
              <a:defRPr sz="2300" b="1"/>
            </a:lvl1pPr>
          </a:lstStyle>
          <a:p>
            <a:r>
              <a:rPr lang="en-US"/>
              <a:t>Click to edit Master title style</a:t>
            </a:r>
            <a:endParaRPr lang="en-GB"/>
          </a:p>
        </p:txBody>
      </p:sp>
      <p:sp>
        <p:nvSpPr>
          <p:cNvPr id="3" name="Content Placeholder 2"/>
          <p:cNvSpPr>
            <a:spLocks noGrp="1"/>
          </p:cNvSpPr>
          <p:nvPr>
            <p:ph idx="1"/>
          </p:nvPr>
        </p:nvSpPr>
        <p:spPr>
          <a:xfrm>
            <a:off x="3972278" y="336258"/>
            <a:ext cx="5679722" cy="7208000"/>
          </a:xfrm>
        </p:spPr>
        <p:txBody>
          <a:bodyPr/>
          <a:lstStyle>
            <a:lvl1pPr>
              <a:defRPr sz="3700"/>
            </a:lvl1pPr>
            <a:lvl2pPr>
              <a:defRPr sz="3300"/>
            </a:lvl2pPr>
            <a:lvl3pPr>
              <a:defRPr sz="2800"/>
            </a:lvl3pPr>
            <a:lvl4pPr>
              <a:defRPr sz="2300"/>
            </a:lvl4pPr>
            <a:lvl5pPr>
              <a:defRPr sz="2300"/>
            </a:lvl5pPr>
            <a:lvl6pPr>
              <a:defRPr sz="2300"/>
            </a:lvl6pPr>
            <a:lvl7pPr>
              <a:defRPr sz="2300"/>
            </a:lvl7pPr>
            <a:lvl8pPr>
              <a:defRPr sz="2300"/>
            </a:lvl8pPr>
            <a:lvl9pPr>
              <a:defRPr sz="23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508002" y="1767301"/>
            <a:ext cx="3342570" cy="5776957"/>
          </a:xfrm>
        </p:spPr>
        <p:txBody>
          <a:bodyPr/>
          <a:lstStyle>
            <a:lvl1pPr marL="0" indent="0">
              <a:buNone/>
              <a:defRPr sz="1600"/>
            </a:lvl1pPr>
            <a:lvl2pPr marL="531454" indent="0">
              <a:buNone/>
              <a:defRPr sz="1400"/>
            </a:lvl2pPr>
            <a:lvl3pPr marL="1062907" indent="0">
              <a:buNone/>
              <a:defRPr sz="1200"/>
            </a:lvl3pPr>
            <a:lvl4pPr marL="1594361" indent="0">
              <a:buNone/>
              <a:defRPr sz="1000"/>
            </a:lvl4pPr>
            <a:lvl5pPr marL="2125814" indent="0">
              <a:buNone/>
              <a:defRPr sz="1000"/>
            </a:lvl5pPr>
            <a:lvl6pPr marL="2657268" indent="0">
              <a:buNone/>
              <a:defRPr sz="1000"/>
            </a:lvl6pPr>
            <a:lvl7pPr marL="3188721" indent="0">
              <a:buNone/>
              <a:defRPr sz="1000"/>
            </a:lvl7pPr>
            <a:lvl8pPr marL="3720175" indent="0">
              <a:buNone/>
              <a:defRPr sz="1000"/>
            </a:lvl8pPr>
            <a:lvl9pPr marL="4251628"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F8467E29-7323-49B7-9ACF-4D8D98258510}" type="datetimeFigureOut">
              <a:rPr lang="en-GB" smtClean="0"/>
              <a:t>11/09/2024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9D97E77-9462-4E02-88B0-40CE6F1CC34C}" type="slidenum">
              <a:rPr lang="en-GB" smtClean="0"/>
              <a:t>‹#›</a:t>
            </a:fld>
            <a:endParaRPr lang="en-GB"/>
          </a:p>
        </p:txBody>
      </p:sp>
    </p:spTree>
    <p:extLst>
      <p:ext uri="{BB962C8B-B14F-4D97-AF65-F5344CB8AC3E}">
        <p14:creationId xmlns:p14="http://schemas.microsoft.com/office/powerpoint/2010/main" val="934480709"/>
      </p:ext>
    </p:extLst>
  </p:cSld>
  <p:clrMapOvr>
    <a:masterClrMapping/>
  </p:clrMapOvr>
  <p:transition spd="slow">
    <p:push dir="u"/>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91431" y="5911850"/>
            <a:ext cx="6096000" cy="697927"/>
          </a:xfrm>
        </p:spPr>
        <p:txBody>
          <a:bodyPr anchor="b"/>
          <a:lstStyle>
            <a:lvl1pPr algn="l">
              <a:defRPr sz="2300" b="1"/>
            </a:lvl1pPr>
          </a:lstStyle>
          <a:p>
            <a:r>
              <a:rPr lang="en-US"/>
              <a:t>Click to edit Master title style</a:t>
            </a:r>
            <a:endParaRPr lang="en-GB"/>
          </a:p>
        </p:txBody>
      </p:sp>
      <p:sp>
        <p:nvSpPr>
          <p:cNvPr id="3" name="Picture Placeholder 2"/>
          <p:cNvSpPr>
            <a:spLocks noGrp="1"/>
          </p:cNvSpPr>
          <p:nvPr>
            <p:ph type="pic" idx="1"/>
          </p:nvPr>
        </p:nvSpPr>
        <p:spPr>
          <a:xfrm>
            <a:off x="1991431" y="754621"/>
            <a:ext cx="6096000" cy="5067300"/>
          </a:xfrm>
        </p:spPr>
        <p:txBody>
          <a:bodyPr/>
          <a:lstStyle>
            <a:lvl1pPr marL="0" indent="0">
              <a:buNone/>
              <a:defRPr sz="3700"/>
            </a:lvl1pPr>
            <a:lvl2pPr marL="531454" indent="0">
              <a:buNone/>
              <a:defRPr sz="3300"/>
            </a:lvl2pPr>
            <a:lvl3pPr marL="1062907" indent="0">
              <a:buNone/>
              <a:defRPr sz="2800"/>
            </a:lvl3pPr>
            <a:lvl4pPr marL="1594361" indent="0">
              <a:buNone/>
              <a:defRPr sz="2300"/>
            </a:lvl4pPr>
            <a:lvl5pPr marL="2125814" indent="0">
              <a:buNone/>
              <a:defRPr sz="2300"/>
            </a:lvl5pPr>
            <a:lvl6pPr marL="2657268" indent="0">
              <a:buNone/>
              <a:defRPr sz="2300"/>
            </a:lvl6pPr>
            <a:lvl7pPr marL="3188721" indent="0">
              <a:buNone/>
              <a:defRPr sz="2300"/>
            </a:lvl7pPr>
            <a:lvl8pPr marL="3720175" indent="0">
              <a:buNone/>
              <a:defRPr sz="2300"/>
            </a:lvl8pPr>
            <a:lvl9pPr marL="4251628" indent="0">
              <a:buNone/>
              <a:defRPr sz="2300"/>
            </a:lvl9pPr>
          </a:lstStyle>
          <a:p>
            <a:endParaRPr lang="en-GB"/>
          </a:p>
        </p:txBody>
      </p:sp>
      <p:sp>
        <p:nvSpPr>
          <p:cNvPr id="4" name="Text Placeholder 3"/>
          <p:cNvSpPr>
            <a:spLocks noGrp="1"/>
          </p:cNvSpPr>
          <p:nvPr>
            <p:ph type="body" sz="half" idx="2"/>
          </p:nvPr>
        </p:nvSpPr>
        <p:spPr>
          <a:xfrm>
            <a:off x="1991431" y="6609777"/>
            <a:ext cx="6096000" cy="991173"/>
          </a:xfrm>
        </p:spPr>
        <p:txBody>
          <a:bodyPr/>
          <a:lstStyle>
            <a:lvl1pPr marL="0" indent="0">
              <a:buNone/>
              <a:defRPr sz="1600"/>
            </a:lvl1pPr>
            <a:lvl2pPr marL="531454" indent="0">
              <a:buNone/>
              <a:defRPr sz="1400"/>
            </a:lvl2pPr>
            <a:lvl3pPr marL="1062907" indent="0">
              <a:buNone/>
              <a:defRPr sz="1200"/>
            </a:lvl3pPr>
            <a:lvl4pPr marL="1594361" indent="0">
              <a:buNone/>
              <a:defRPr sz="1000"/>
            </a:lvl4pPr>
            <a:lvl5pPr marL="2125814" indent="0">
              <a:buNone/>
              <a:defRPr sz="1000"/>
            </a:lvl5pPr>
            <a:lvl6pPr marL="2657268" indent="0">
              <a:buNone/>
              <a:defRPr sz="1000"/>
            </a:lvl6pPr>
            <a:lvl7pPr marL="3188721" indent="0">
              <a:buNone/>
              <a:defRPr sz="1000"/>
            </a:lvl7pPr>
            <a:lvl8pPr marL="3720175" indent="0">
              <a:buNone/>
              <a:defRPr sz="1000"/>
            </a:lvl8pPr>
            <a:lvl9pPr marL="4251628"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F8467E29-7323-49B7-9ACF-4D8D98258510}" type="datetimeFigureOut">
              <a:rPr lang="en-GB" smtClean="0"/>
              <a:t>11/09/2024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9D97E77-9462-4E02-88B0-40CE6F1CC34C}" type="slidenum">
              <a:rPr lang="en-GB" smtClean="0"/>
              <a:t>‹#›</a:t>
            </a:fld>
            <a:endParaRPr lang="en-GB"/>
          </a:p>
        </p:txBody>
      </p:sp>
    </p:spTree>
    <p:extLst>
      <p:ext uri="{BB962C8B-B14F-4D97-AF65-F5344CB8AC3E}">
        <p14:creationId xmlns:p14="http://schemas.microsoft.com/office/powerpoint/2010/main" val="2455732625"/>
      </p:ext>
    </p:extLst>
  </p:cSld>
  <p:clrMapOvr>
    <a:masterClrMapping/>
  </p:clrMapOvr>
  <p:transition spd="slow">
    <p:push dir="u"/>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CCFF33"/>
            </a:gs>
            <a:gs pos="100000">
              <a:schemeClr val="bg1"/>
            </a:gs>
          </a:gsLst>
          <a:lin ang="54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08000" y="338213"/>
            <a:ext cx="9144000" cy="1407583"/>
          </a:xfrm>
          <a:prstGeom prst="rect">
            <a:avLst/>
          </a:prstGeom>
        </p:spPr>
        <p:txBody>
          <a:bodyPr vert="horz" lIns="106291" tIns="53145" rIns="106291" bIns="53145"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508000" y="1970617"/>
            <a:ext cx="9144000" cy="5573640"/>
          </a:xfrm>
          <a:prstGeom prst="rect">
            <a:avLst/>
          </a:prstGeom>
        </p:spPr>
        <p:txBody>
          <a:bodyPr vert="horz" lIns="106291" tIns="53145" rIns="106291" bIns="53145"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508001" y="7827729"/>
            <a:ext cx="2370667" cy="449645"/>
          </a:xfrm>
          <a:prstGeom prst="rect">
            <a:avLst/>
          </a:prstGeom>
        </p:spPr>
        <p:txBody>
          <a:bodyPr vert="horz" lIns="106291" tIns="53145" rIns="106291" bIns="53145" rtlCol="0" anchor="ctr"/>
          <a:lstStyle>
            <a:lvl1pPr algn="l">
              <a:defRPr sz="1400">
                <a:solidFill>
                  <a:schemeClr val="tx1">
                    <a:tint val="75000"/>
                  </a:schemeClr>
                </a:solidFill>
              </a:defRPr>
            </a:lvl1pPr>
          </a:lstStyle>
          <a:p>
            <a:fld id="{F8467E29-7323-49B7-9ACF-4D8D98258510}" type="datetimeFigureOut">
              <a:rPr lang="en-GB" smtClean="0"/>
              <a:t>11/09/2024</a:t>
            </a:fld>
            <a:endParaRPr lang="en-GB"/>
          </a:p>
        </p:txBody>
      </p:sp>
      <p:sp>
        <p:nvSpPr>
          <p:cNvPr id="5" name="Footer Placeholder 4"/>
          <p:cNvSpPr>
            <a:spLocks noGrp="1"/>
          </p:cNvSpPr>
          <p:nvPr>
            <p:ph type="ftr" sz="quarter" idx="3"/>
          </p:nvPr>
        </p:nvSpPr>
        <p:spPr>
          <a:xfrm>
            <a:off x="3471335" y="7827729"/>
            <a:ext cx="3217333" cy="449645"/>
          </a:xfrm>
          <a:prstGeom prst="rect">
            <a:avLst/>
          </a:prstGeom>
        </p:spPr>
        <p:txBody>
          <a:bodyPr vert="horz" lIns="106291" tIns="53145" rIns="106291" bIns="53145" rtlCol="0" anchor="ctr"/>
          <a:lstStyle>
            <a:lvl1pPr algn="ctr">
              <a:defRPr sz="14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7281333" y="7827729"/>
            <a:ext cx="2370667" cy="449645"/>
          </a:xfrm>
          <a:prstGeom prst="rect">
            <a:avLst/>
          </a:prstGeom>
        </p:spPr>
        <p:txBody>
          <a:bodyPr vert="horz" lIns="106291" tIns="53145" rIns="106291" bIns="53145" rtlCol="0" anchor="ctr"/>
          <a:lstStyle>
            <a:lvl1pPr algn="r">
              <a:defRPr sz="1400">
                <a:solidFill>
                  <a:schemeClr val="tx1">
                    <a:tint val="75000"/>
                  </a:schemeClr>
                </a:solidFill>
              </a:defRPr>
            </a:lvl1pPr>
          </a:lstStyle>
          <a:p>
            <a:fld id="{F9D97E77-9462-4E02-88B0-40CE6F1CC34C}" type="slidenum">
              <a:rPr lang="en-GB" smtClean="0"/>
              <a:t>‹#›</a:t>
            </a:fld>
            <a:endParaRPr lang="en-GB"/>
          </a:p>
        </p:txBody>
      </p:sp>
    </p:spTree>
    <p:extLst>
      <p:ext uri="{BB962C8B-B14F-4D97-AF65-F5344CB8AC3E}">
        <p14:creationId xmlns:p14="http://schemas.microsoft.com/office/powerpoint/2010/main" val="2467515472"/>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ransition spd="slow">
    <p:push dir="u"/>
  </p:transition>
  <p:txStyles>
    <p:titleStyle>
      <a:lvl1pPr algn="ctr" defTabSz="1062907" rtl="0" eaLnBrk="1" latinLnBrk="0" hangingPunct="1">
        <a:spcBef>
          <a:spcPct val="0"/>
        </a:spcBef>
        <a:buNone/>
        <a:defRPr sz="5100" kern="1200">
          <a:solidFill>
            <a:schemeClr val="tx1"/>
          </a:solidFill>
          <a:latin typeface="+mj-lt"/>
          <a:ea typeface="+mj-ea"/>
          <a:cs typeface="+mj-cs"/>
        </a:defRPr>
      </a:lvl1pPr>
    </p:titleStyle>
    <p:bodyStyle>
      <a:lvl1pPr marL="398590" indent="-398590" algn="l" defTabSz="1062907" rtl="0" eaLnBrk="1" latinLnBrk="0" hangingPunct="1">
        <a:spcBef>
          <a:spcPct val="20000"/>
        </a:spcBef>
        <a:buFont typeface="Arial" panose="020B0604020202020204" pitchFamily="34" charset="0"/>
        <a:buChar char="•"/>
        <a:defRPr sz="3700" kern="1200">
          <a:solidFill>
            <a:schemeClr val="tx1"/>
          </a:solidFill>
          <a:latin typeface="+mn-lt"/>
          <a:ea typeface="+mn-ea"/>
          <a:cs typeface="+mn-cs"/>
        </a:defRPr>
      </a:lvl1pPr>
      <a:lvl2pPr marL="863612" indent="-332158" algn="l" defTabSz="1062907" rtl="0" eaLnBrk="1" latinLnBrk="0" hangingPunct="1">
        <a:spcBef>
          <a:spcPct val="20000"/>
        </a:spcBef>
        <a:buFont typeface="Arial" panose="020B0604020202020204" pitchFamily="34" charset="0"/>
        <a:buChar char="–"/>
        <a:defRPr sz="3300" kern="1200">
          <a:solidFill>
            <a:schemeClr val="tx1"/>
          </a:solidFill>
          <a:latin typeface="+mn-lt"/>
          <a:ea typeface="+mn-ea"/>
          <a:cs typeface="+mn-cs"/>
        </a:defRPr>
      </a:lvl2pPr>
      <a:lvl3pPr marL="1328634" indent="-265726" algn="l" defTabSz="1062907"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3pPr>
      <a:lvl4pPr marL="1860088" indent="-265726" algn="l" defTabSz="1062907" rtl="0" eaLnBrk="1" latinLnBrk="0" hangingPunct="1">
        <a:spcBef>
          <a:spcPct val="20000"/>
        </a:spcBef>
        <a:buFont typeface="Arial" panose="020B0604020202020204" pitchFamily="34" charset="0"/>
        <a:buChar char="–"/>
        <a:defRPr sz="2300" kern="1200">
          <a:solidFill>
            <a:schemeClr val="tx1"/>
          </a:solidFill>
          <a:latin typeface="+mn-lt"/>
          <a:ea typeface="+mn-ea"/>
          <a:cs typeface="+mn-cs"/>
        </a:defRPr>
      </a:lvl4pPr>
      <a:lvl5pPr marL="2391540" indent="-265726" algn="l" defTabSz="1062907" rtl="0" eaLnBrk="1" latinLnBrk="0" hangingPunct="1">
        <a:spcBef>
          <a:spcPct val="20000"/>
        </a:spcBef>
        <a:buFont typeface="Arial" panose="020B0604020202020204" pitchFamily="34" charset="0"/>
        <a:buChar char="»"/>
        <a:defRPr sz="2300" kern="1200">
          <a:solidFill>
            <a:schemeClr val="tx1"/>
          </a:solidFill>
          <a:latin typeface="+mn-lt"/>
          <a:ea typeface="+mn-ea"/>
          <a:cs typeface="+mn-cs"/>
        </a:defRPr>
      </a:lvl5pPr>
      <a:lvl6pPr marL="2922995" indent="-265726" algn="l" defTabSz="1062907" rtl="0" eaLnBrk="1" latinLnBrk="0" hangingPunct="1">
        <a:spcBef>
          <a:spcPct val="20000"/>
        </a:spcBef>
        <a:buFont typeface="Arial" panose="020B0604020202020204" pitchFamily="34" charset="0"/>
        <a:buChar char="•"/>
        <a:defRPr sz="2300" kern="1200">
          <a:solidFill>
            <a:schemeClr val="tx1"/>
          </a:solidFill>
          <a:latin typeface="+mn-lt"/>
          <a:ea typeface="+mn-ea"/>
          <a:cs typeface="+mn-cs"/>
        </a:defRPr>
      </a:lvl6pPr>
      <a:lvl7pPr marL="3454448" indent="-265726" algn="l" defTabSz="1062907" rtl="0" eaLnBrk="1" latinLnBrk="0" hangingPunct="1">
        <a:spcBef>
          <a:spcPct val="20000"/>
        </a:spcBef>
        <a:buFont typeface="Arial" panose="020B0604020202020204" pitchFamily="34" charset="0"/>
        <a:buChar char="•"/>
        <a:defRPr sz="2300" kern="1200">
          <a:solidFill>
            <a:schemeClr val="tx1"/>
          </a:solidFill>
          <a:latin typeface="+mn-lt"/>
          <a:ea typeface="+mn-ea"/>
          <a:cs typeface="+mn-cs"/>
        </a:defRPr>
      </a:lvl7pPr>
      <a:lvl8pPr marL="3985901" indent="-265726" algn="l" defTabSz="1062907" rtl="0" eaLnBrk="1" latinLnBrk="0" hangingPunct="1">
        <a:spcBef>
          <a:spcPct val="20000"/>
        </a:spcBef>
        <a:buFont typeface="Arial" panose="020B0604020202020204" pitchFamily="34" charset="0"/>
        <a:buChar char="•"/>
        <a:defRPr sz="2300" kern="1200">
          <a:solidFill>
            <a:schemeClr val="tx1"/>
          </a:solidFill>
          <a:latin typeface="+mn-lt"/>
          <a:ea typeface="+mn-ea"/>
          <a:cs typeface="+mn-cs"/>
        </a:defRPr>
      </a:lvl8pPr>
      <a:lvl9pPr marL="4517356" indent="-265726" algn="l" defTabSz="1062907" rtl="0" eaLnBrk="1" latinLnBrk="0" hangingPunct="1">
        <a:spcBef>
          <a:spcPct val="20000"/>
        </a:spcBef>
        <a:buFont typeface="Arial" panose="020B0604020202020204" pitchFamily="34" charset="0"/>
        <a:buChar char="•"/>
        <a:defRPr sz="2300" kern="1200">
          <a:solidFill>
            <a:schemeClr val="tx1"/>
          </a:solidFill>
          <a:latin typeface="+mn-lt"/>
          <a:ea typeface="+mn-ea"/>
          <a:cs typeface="+mn-cs"/>
        </a:defRPr>
      </a:lvl9pPr>
    </p:bodyStyle>
    <p:otherStyle>
      <a:defPPr>
        <a:defRPr lang="en-US"/>
      </a:defPPr>
      <a:lvl1pPr marL="0" algn="l" defTabSz="1062907" rtl="0" eaLnBrk="1" latinLnBrk="0" hangingPunct="1">
        <a:defRPr sz="2100" kern="1200">
          <a:solidFill>
            <a:schemeClr val="tx1"/>
          </a:solidFill>
          <a:latin typeface="+mn-lt"/>
          <a:ea typeface="+mn-ea"/>
          <a:cs typeface="+mn-cs"/>
        </a:defRPr>
      </a:lvl1pPr>
      <a:lvl2pPr marL="531454" algn="l" defTabSz="1062907" rtl="0" eaLnBrk="1" latinLnBrk="0" hangingPunct="1">
        <a:defRPr sz="2100" kern="1200">
          <a:solidFill>
            <a:schemeClr val="tx1"/>
          </a:solidFill>
          <a:latin typeface="+mn-lt"/>
          <a:ea typeface="+mn-ea"/>
          <a:cs typeface="+mn-cs"/>
        </a:defRPr>
      </a:lvl2pPr>
      <a:lvl3pPr marL="1062907" algn="l" defTabSz="1062907" rtl="0" eaLnBrk="1" latinLnBrk="0" hangingPunct="1">
        <a:defRPr sz="2100" kern="1200">
          <a:solidFill>
            <a:schemeClr val="tx1"/>
          </a:solidFill>
          <a:latin typeface="+mn-lt"/>
          <a:ea typeface="+mn-ea"/>
          <a:cs typeface="+mn-cs"/>
        </a:defRPr>
      </a:lvl3pPr>
      <a:lvl4pPr marL="1594361" algn="l" defTabSz="1062907" rtl="0" eaLnBrk="1" latinLnBrk="0" hangingPunct="1">
        <a:defRPr sz="2100" kern="1200">
          <a:solidFill>
            <a:schemeClr val="tx1"/>
          </a:solidFill>
          <a:latin typeface="+mn-lt"/>
          <a:ea typeface="+mn-ea"/>
          <a:cs typeface="+mn-cs"/>
        </a:defRPr>
      </a:lvl4pPr>
      <a:lvl5pPr marL="2125814" algn="l" defTabSz="1062907" rtl="0" eaLnBrk="1" latinLnBrk="0" hangingPunct="1">
        <a:defRPr sz="2100" kern="1200">
          <a:solidFill>
            <a:schemeClr val="tx1"/>
          </a:solidFill>
          <a:latin typeface="+mn-lt"/>
          <a:ea typeface="+mn-ea"/>
          <a:cs typeface="+mn-cs"/>
        </a:defRPr>
      </a:lvl5pPr>
      <a:lvl6pPr marL="2657268" algn="l" defTabSz="1062907" rtl="0" eaLnBrk="1" latinLnBrk="0" hangingPunct="1">
        <a:defRPr sz="2100" kern="1200">
          <a:solidFill>
            <a:schemeClr val="tx1"/>
          </a:solidFill>
          <a:latin typeface="+mn-lt"/>
          <a:ea typeface="+mn-ea"/>
          <a:cs typeface="+mn-cs"/>
        </a:defRPr>
      </a:lvl6pPr>
      <a:lvl7pPr marL="3188721" algn="l" defTabSz="1062907" rtl="0" eaLnBrk="1" latinLnBrk="0" hangingPunct="1">
        <a:defRPr sz="2100" kern="1200">
          <a:solidFill>
            <a:schemeClr val="tx1"/>
          </a:solidFill>
          <a:latin typeface="+mn-lt"/>
          <a:ea typeface="+mn-ea"/>
          <a:cs typeface="+mn-cs"/>
        </a:defRPr>
      </a:lvl7pPr>
      <a:lvl8pPr marL="3720175" algn="l" defTabSz="1062907" rtl="0" eaLnBrk="1" latinLnBrk="0" hangingPunct="1">
        <a:defRPr sz="2100" kern="1200">
          <a:solidFill>
            <a:schemeClr val="tx1"/>
          </a:solidFill>
          <a:latin typeface="+mn-lt"/>
          <a:ea typeface="+mn-ea"/>
          <a:cs typeface="+mn-cs"/>
        </a:defRPr>
      </a:lvl8pPr>
      <a:lvl9pPr marL="4251628" algn="l" defTabSz="1062907" rtl="0" eaLnBrk="1" latinLnBrk="0" hangingPunct="1">
        <a:defRPr sz="21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537517" y="4424836"/>
            <a:ext cx="9217024" cy="1107996"/>
          </a:xfrm>
          <a:prstGeom prst="rect">
            <a:avLst/>
          </a:prstGeom>
          <a:noFill/>
        </p:spPr>
        <p:txBody>
          <a:bodyPr vert="horz" wrap="square" rtlCol="0">
            <a:spAutoFit/>
          </a:bodyPr>
          <a:lstStyle/>
          <a:p>
            <a:pPr algn="ctr"/>
            <a:r>
              <a:rPr lang="en-GB" sz="6600" dirty="0">
                <a:solidFill>
                  <a:srgbClr val="000000"/>
                </a:solidFill>
                <a:latin typeface="Ruluko" panose="02000000000000000000" pitchFamily="2" charset="0"/>
              </a:rPr>
              <a:t>Meet the Teacher</a:t>
            </a:r>
          </a:p>
        </p:txBody>
      </p:sp>
      <p:sp>
        <p:nvSpPr>
          <p:cNvPr id="4" name="TextBox 3"/>
          <p:cNvSpPr txBox="1"/>
          <p:nvPr/>
        </p:nvSpPr>
        <p:spPr>
          <a:xfrm>
            <a:off x="3495824" y="5806926"/>
            <a:ext cx="3300410" cy="1969770"/>
          </a:xfrm>
          <a:prstGeom prst="rect">
            <a:avLst/>
          </a:prstGeom>
          <a:noFill/>
        </p:spPr>
        <p:txBody>
          <a:bodyPr vert="horz" wrap="square" rtlCol="0">
            <a:spAutoFit/>
          </a:bodyPr>
          <a:lstStyle/>
          <a:p>
            <a:pPr algn="ctr"/>
            <a:r>
              <a:rPr lang="en-GB" sz="6100" dirty="0">
                <a:solidFill>
                  <a:srgbClr val="000000"/>
                </a:solidFill>
                <a:latin typeface="Ruluko" panose="02000000000000000000" pitchFamily="2" charset="0"/>
              </a:rPr>
              <a:t>Year 5</a:t>
            </a:r>
          </a:p>
          <a:p>
            <a:pPr algn="ctr"/>
            <a:r>
              <a:rPr lang="en-GB" sz="6100" dirty="0">
                <a:solidFill>
                  <a:srgbClr val="000000"/>
                </a:solidFill>
                <a:latin typeface="Ruluko" panose="02000000000000000000" pitchFamily="2" charset="0"/>
              </a:rPr>
              <a:t>2024-25</a:t>
            </a:r>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345003" y="910382"/>
            <a:ext cx="3469994" cy="2736304"/>
          </a:xfrm>
          <a:prstGeom prst="rect">
            <a:avLst/>
          </a:prstGeom>
        </p:spPr>
      </p:pic>
    </p:spTree>
    <p:extLst>
      <p:ext uri="{BB962C8B-B14F-4D97-AF65-F5344CB8AC3E}">
        <p14:creationId xmlns:p14="http://schemas.microsoft.com/office/powerpoint/2010/main" val="2307480411"/>
      </p:ext>
    </p:extLst>
  </p:cSld>
  <p:clrMapOvr>
    <a:masterClrMapping/>
  </p:clrMapOvr>
  <p:transition spd="slow">
    <p:push dir="u"/>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471488" y="1462046"/>
            <a:ext cx="9125396" cy="5940088"/>
          </a:xfrm>
          <a:prstGeom prst="rect">
            <a:avLst/>
          </a:prstGeom>
          <a:noFill/>
        </p:spPr>
        <p:txBody>
          <a:bodyPr vert="horz" wrap="square" rtlCol="0">
            <a:spAutoFit/>
          </a:bodyPr>
          <a:lstStyle/>
          <a:p>
            <a:r>
              <a:rPr lang="en-GB" sz="2400" b="1" dirty="0">
                <a:latin typeface="Ruluko" panose="02000000000000000000" pitchFamily="2" charset="0"/>
              </a:rPr>
              <a:t>PE</a:t>
            </a:r>
          </a:p>
          <a:p>
            <a:pPr marL="342900" indent="-342900">
              <a:buFont typeface="Arial" panose="020B0604020202020204" pitchFamily="34" charset="0"/>
              <a:buChar char="•"/>
            </a:pPr>
            <a:r>
              <a:rPr lang="en-GB" sz="2400" dirty="0">
                <a:latin typeface="Ruluko" panose="02000000000000000000" pitchFamily="2" charset="0"/>
              </a:rPr>
              <a:t>PE days – Wednesday and Thursday</a:t>
            </a:r>
          </a:p>
          <a:p>
            <a:pPr marL="342900" indent="-342900">
              <a:buFont typeface="Arial" panose="020B0604020202020204" pitchFamily="34" charset="0"/>
              <a:buChar char="•"/>
            </a:pPr>
            <a:r>
              <a:rPr lang="en-GB" sz="2400" dirty="0">
                <a:latin typeface="Ruluko" panose="02000000000000000000" pitchFamily="2" charset="0"/>
              </a:rPr>
              <a:t>Children will need to come into school dressed in their PE kit on these days.</a:t>
            </a:r>
          </a:p>
          <a:p>
            <a:pPr marL="342900" indent="-342900">
              <a:buFont typeface="Arial" panose="020B0604020202020204" pitchFamily="34" charset="0"/>
              <a:buChar char="•"/>
            </a:pPr>
            <a:r>
              <a:rPr lang="en-GB" sz="2400" dirty="0">
                <a:latin typeface="Ruluko" panose="02000000000000000000" pitchFamily="2" charset="0"/>
              </a:rPr>
              <a:t>Trainers need to be kept in their locker so that they can change into these when necessary.</a:t>
            </a:r>
          </a:p>
          <a:p>
            <a:endParaRPr lang="en-GB" sz="2400" dirty="0">
              <a:latin typeface="Ruluko" panose="02000000000000000000" pitchFamily="2" charset="0"/>
            </a:endParaRPr>
          </a:p>
          <a:p>
            <a:r>
              <a:rPr lang="en-GB" sz="2400" b="1" dirty="0">
                <a:latin typeface="Ruluko" panose="02000000000000000000" pitchFamily="2" charset="0"/>
              </a:rPr>
              <a:t>Water bottles</a:t>
            </a:r>
          </a:p>
          <a:p>
            <a:pPr marL="342900" indent="-342900">
              <a:buFont typeface="Arial" panose="020B0604020202020204" pitchFamily="34" charset="0"/>
              <a:buChar char="•"/>
            </a:pPr>
            <a:r>
              <a:rPr lang="en-GB" sz="2400" dirty="0">
                <a:latin typeface="Ruluko" panose="02000000000000000000" pitchFamily="2" charset="0"/>
              </a:rPr>
              <a:t>Please ensure your child has a named water bottle in school every day.</a:t>
            </a:r>
            <a:endParaRPr lang="en-GB" sz="2400" b="1" dirty="0">
              <a:latin typeface="Ruluko" panose="02000000000000000000" pitchFamily="2" charset="0"/>
            </a:endParaRPr>
          </a:p>
          <a:p>
            <a:endParaRPr lang="en-GB" sz="2400" dirty="0">
              <a:latin typeface="Ruluko" panose="02000000000000000000" pitchFamily="2" charset="0"/>
            </a:endParaRPr>
          </a:p>
          <a:p>
            <a:r>
              <a:rPr lang="en-GB" sz="2400" b="1" dirty="0">
                <a:latin typeface="Ruluko" panose="02000000000000000000" pitchFamily="2" charset="0"/>
              </a:rPr>
              <a:t>Uniform  </a:t>
            </a:r>
          </a:p>
          <a:p>
            <a:pPr marL="342900" indent="-342900">
              <a:buFont typeface="Arial" panose="020B0604020202020204" pitchFamily="34" charset="0"/>
              <a:buChar char="•"/>
            </a:pPr>
            <a:r>
              <a:rPr lang="en-GB" sz="2400" dirty="0">
                <a:latin typeface="Ruluko" panose="02000000000000000000" pitchFamily="2" charset="0"/>
              </a:rPr>
              <a:t>Guidelines on our website, please send a note or speak to us on the door if they haven’t got the correct uniform. Please mark all belongings clearly.</a:t>
            </a:r>
          </a:p>
          <a:p>
            <a:endParaRPr lang="en-GB" sz="2000" dirty="0">
              <a:latin typeface="Ruluko" panose="02000000000000000000" pitchFamily="2" charset="0"/>
            </a:endParaRPr>
          </a:p>
        </p:txBody>
      </p:sp>
      <p:sp>
        <p:nvSpPr>
          <p:cNvPr id="5" name="TextBox 4"/>
          <p:cNvSpPr txBox="1"/>
          <p:nvPr/>
        </p:nvSpPr>
        <p:spPr>
          <a:xfrm>
            <a:off x="870359" y="406326"/>
            <a:ext cx="8419281" cy="923330"/>
          </a:xfrm>
          <a:prstGeom prst="rect">
            <a:avLst/>
          </a:prstGeom>
          <a:noFill/>
        </p:spPr>
        <p:txBody>
          <a:bodyPr vert="horz" wrap="square" rtlCol="0">
            <a:spAutoFit/>
          </a:bodyPr>
          <a:lstStyle/>
          <a:p>
            <a:pPr algn="ctr"/>
            <a:r>
              <a:rPr lang="en-GB" sz="5400" dirty="0">
                <a:latin typeface="Ruluko" panose="02000000000000000000" pitchFamily="2" charset="0"/>
              </a:rPr>
              <a:t>Reminders...</a:t>
            </a:r>
          </a:p>
        </p:txBody>
      </p:sp>
      <p:pic>
        <p:nvPicPr>
          <p:cNvPr id="6" name="Picture 5">
            <a:extLst>
              <a:ext uri="{FF2B5EF4-FFF2-40B4-BE49-F238E27FC236}">
                <a16:creationId xmlns:a16="http://schemas.microsoft.com/office/drawing/2014/main" id="{ABFFB04F-55B5-49BE-B08C-A82274B4AE87}"/>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647951" y="7319094"/>
            <a:ext cx="1187103" cy="936104"/>
          </a:xfrm>
          <a:prstGeom prst="rect">
            <a:avLst/>
          </a:prstGeom>
        </p:spPr>
      </p:pic>
    </p:spTree>
    <p:extLst>
      <p:ext uri="{BB962C8B-B14F-4D97-AF65-F5344CB8AC3E}">
        <p14:creationId xmlns:p14="http://schemas.microsoft.com/office/powerpoint/2010/main" val="3225567241"/>
      </p:ext>
    </p:extLst>
  </p:cSld>
  <p:clrMapOvr>
    <a:masterClrMapping/>
  </p:clrMapOvr>
  <p:transition spd="slow">
    <p:push dir="u"/>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517301" y="1918494"/>
            <a:ext cx="9125396" cy="4154984"/>
          </a:xfrm>
          <a:prstGeom prst="rect">
            <a:avLst/>
          </a:prstGeom>
          <a:noFill/>
        </p:spPr>
        <p:txBody>
          <a:bodyPr vert="horz" wrap="square" rtlCol="0">
            <a:spAutoFit/>
          </a:bodyPr>
          <a:lstStyle/>
          <a:p>
            <a:r>
              <a:rPr lang="en-GB" sz="2400" b="1" dirty="0">
                <a:latin typeface="Ruluko" panose="02000000000000000000" pitchFamily="2" charset="0"/>
              </a:rPr>
              <a:t>Collection Arrangements</a:t>
            </a:r>
          </a:p>
          <a:p>
            <a:pPr marL="342900" indent="-342900">
              <a:buFont typeface="Arial" panose="020B0604020202020204" pitchFamily="34" charset="0"/>
              <a:buChar char="•"/>
            </a:pPr>
            <a:r>
              <a:rPr lang="en-GB" sz="2400" dirty="0">
                <a:latin typeface="Ruluko" panose="02000000000000000000" pitchFamily="2" charset="0"/>
              </a:rPr>
              <a:t>Please ensure you have spoken to the class teacher or emailed the admin office if your child is going home with a different adult. Additionally, if you would like your child to walk home, please update the consent on Arbor. </a:t>
            </a:r>
          </a:p>
          <a:p>
            <a:endParaRPr lang="en-GB" sz="2400" dirty="0">
              <a:latin typeface="Ruluko" panose="02000000000000000000" pitchFamily="2" charset="0"/>
            </a:endParaRPr>
          </a:p>
          <a:p>
            <a:r>
              <a:rPr lang="en-GB" sz="2400" b="1" dirty="0">
                <a:latin typeface="Ruluko" panose="02000000000000000000" pitchFamily="2" charset="0"/>
              </a:rPr>
              <a:t>Medical</a:t>
            </a:r>
          </a:p>
          <a:p>
            <a:pPr marL="342900" indent="-342900">
              <a:buFont typeface="Arial" pitchFamily="34" charset="0"/>
              <a:buChar char="•"/>
            </a:pPr>
            <a:r>
              <a:rPr lang="en-GB" sz="2400" dirty="0">
                <a:latin typeface="Ruluko" panose="02000000000000000000" pitchFamily="2" charset="0"/>
              </a:rPr>
              <a:t>We have children in school with severe allergies – please don’t include food with nuts and sesame for snacks or packed lunches, or send food items on birthdays.  </a:t>
            </a:r>
          </a:p>
          <a:p>
            <a:pPr marL="342900" indent="-342900">
              <a:buFont typeface="Arial" pitchFamily="34" charset="0"/>
              <a:buChar char="•"/>
            </a:pPr>
            <a:r>
              <a:rPr lang="en-GB" sz="2400" dirty="0">
                <a:latin typeface="Ruluko" panose="02000000000000000000" pitchFamily="2" charset="0"/>
              </a:rPr>
              <a:t>A healthy snack can be brought for morning break time.</a:t>
            </a:r>
          </a:p>
        </p:txBody>
      </p:sp>
      <p:sp>
        <p:nvSpPr>
          <p:cNvPr id="5" name="TextBox 4"/>
          <p:cNvSpPr txBox="1"/>
          <p:nvPr/>
        </p:nvSpPr>
        <p:spPr>
          <a:xfrm>
            <a:off x="870359" y="406326"/>
            <a:ext cx="8419281" cy="923330"/>
          </a:xfrm>
          <a:prstGeom prst="rect">
            <a:avLst/>
          </a:prstGeom>
          <a:noFill/>
        </p:spPr>
        <p:txBody>
          <a:bodyPr vert="horz" wrap="square" rtlCol="0">
            <a:spAutoFit/>
          </a:bodyPr>
          <a:lstStyle/>
          <a:p>
            <a:pPr algn="ctr"/>
            <a:r>
              <a:rPr lang="en-GB" sz="5400" dirty="0">
                <a:latin typeface="Ruluko" panose="02000000000000000000" pitchFamily="2" charset="0"/>
              </a:rPr>
              <a:t>Reminders...</a:t>
            </a:r>
          </a:p>
        </p:txBody>
      </p:sp>
      <p:pic>
        <p:nvPicPr>
          <p:cNvPr id="6" name="Picture 5">
            <a:extLst>
              <a:ext uri="{FF2B5EF4-FFF2-40B4-BE49-F238E27FC236}">
                <a16:creationId xmlns:a16="http://schemas.microsoft.com/office/drawing/2014/main" id="{1B0CE85E-FFC8-4B4E-9A65-32868777E30F}"/>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647951" y="7319094"/>
            <a:ext cx="1187103" cy="936104"/>
          </a:xfrm>
          <a:prstGeom prst="rect">
            <a:avLst/>
          </a:prstGeom>
        </p:spPr>
      </p:pic>
    </p:spTree>
    <p:extLst>
      <p:ext uri="{BB962C8B-B14F-4D97-AF65-F5344CB8AC3E}">
        <p14:creationId xmlns:p14="http://schemas.microsoft.com/office/powerpoint/2010/main" val="1477123679"/>
      </p:ext>
    </p:extLst>
  </p:cSld>
  <p:clrMapOvr>
    <a:masterClrMapping/>
  </p:clrMapOvr>
  <p:transition spd="slow">
    <p:push dir="u"/>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919760" y="2638574"/>
            <a:ext cx="4442242" cy="923330"/>
          </a:xfrm>
          <a:prstGeom prst="rect">
            <a:avLst/>
          </a:prstGeom>
        </p:spPr>
        <p:txBody>
          <a:bodyPr wrap="none">
            <a:spAutoFit/>
          </a:bodyPr>
          <a:lstStyle/>
          <a:p>
            <a:r>
              <a:rPr lang="en-GB" sz="5400" dirty="0">
                <a:latin typeface="Ruluko" panose="02000000000000000000" pitchFamily="2" charset="0"/>
              </a:rPr>
              <a:t>Any questions?</a:t>
            </a:r>
            <a:endParaRPr lang="en-GB" dirty="0"/>
          </a:p>
        </p:txBody>
      </p:sp>
      <p:pic>
        <p:nvPicPr>
          <p:cNvPr id="5" name="Picture 4">
            <a:extLst>
              <a:ext uri="{FF2B5EF4-FFF2-40B4-BE49-F238E27FC236}">
                <a16:creationId xmlns:a16="http://schemas.microsoft.com/office/drawing/2014/main" id="{3C5AE74B-5C30-4622-9BEB-812BC5498128}"/>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647951" y="7319094"/>
            <a:ext cx="1187103" cy="936104"/>
          </a:xfrm>
          <a:prstGeom prst="rect">
            <a:avLst/>
          </a:prstGeom>
        </p:spPr>
      </p:pic>
    </p:spTree>
    <p:extLst>
      <p:ext uri="{BB962C8B-B14F-4D97-AF65-F5344CB8AC3E}">
        <p14:creationId xmlns:p14="http://schemas.microsoft.com/office/powerpoint/2010/main" val="1127824633"/>
      </p:ext>
    </p:extLst>
  </p:cSld>
  <p:clrMapOvr>
    <a:masterClrMapping/>
  </p:clrMapOvr>
  <p:transition spd="slow">
    <p:push dir="u"/>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909898" y="1521232"/>
            <a:ext cx="8460556" cy="2062103"/>
          </a:xfrm>
          <a:prstGeom prst="rect">
            <a:avLst/>
          </a:prstGeom>
          <a:noFill/>
        </p:spPr>
        <p:txBody>
          <a:bodyPr vert="horz" wrap="square" rtlCol="0">
            <a:spAutoFit/>
          </a:bodyPr>
          <a:lstStyle/>
          <a:p>
            <a:pPr algn="ctr"/>
            <a:r>
              <a:rPr lang="en-GB" sz="3200" b="1" dirty="0">
                <a:latin typeface="Ruluko" panose="02000000000000000000" pitchFamily="2" charset="0"/>
              </a:rPr>
              <a:t>Year 5 team</a:t>
            </a:r>
          </a:p>
          <a:p>
            <a:endParaRPr lang="en-GB" sz="2400" dirty="0">
              <a:latin typeface="Ruluko" panose="02000000000000000000" pitchFamily="2" charset="0"/>
            </a:endParaRPr>
          </a:p>
          <a:p>
            <a:endParaRPr lang="en-GB" sz="2400" dirty="0">
              <a:latin typeface="Ruluko" panose="02000000000000000000" pitchFamily="2" charset="0"/>
            </a:endParaRPr>
          </a:p>
          <a:p>
            <a:endParaRPr lang="en-GB" sz="2400" dirty="0">
              <a:latin typeface="Ruluko" panose="02000000000000000000" pitchFamily="2" charset="0"/>
            </a:endParaRPr>
          </a:p>
          <a:p>
            <a:endParaRPr lang="en-GB" sz="2400" dirty="0">
              <a:latin typeface="Ruluko" panose="02000000000000000000" pitchFamily="2" charset="0"/>
            </a:endParaRPr>
          </a:p>
        </p:txBody>
      </p:sp>
      <p:sp>
        <p:nvSpPr>
          <p:cNvPr id="3" name="TextBox 2"/>
          <p:cNvSpPr txBox="1"/>
          <p:nvPr/>
        </p:nvSpPr>
        <p:spPr>
          <a:xfrm>
            <a:off x="2032000" y="478334"/>
            <a:ext cx="6216352" cy="923330"/>
          </a:xfrm>
          <a:prstGeom prst="rect">
            <a:avLst/>
          </a:prstGeom>
          <a:noFill/>
        </p:spPr>
        <p:txBody>
          <a:bodyPr vert="horz" wrap="square" rtlCol="0">
            <a:spAutoFit/>
          </a:bodyPr>
          <a:lstStyle/>
          <a:p>
            <a:pPr algn="ctr"/>
            <a:r>
              <a:rPr lang="en-GB" sz="5400" dirty="0">
                <a:latin typeface="Ruluko" panose="02000000000000000000" pitchFamily="2" charset="0"/>
              </a:rPr>
              <a:t>Teaching...</a:t>
            </a:r>
          </a:p>
        </p:txBody>
      </p:sp>
      <p:graphicFrame>
        <p:nvGraphicFramePr>
          <p:cNvPr id="6" name="Table 5">
            <a:extLst>
              <a:ext uri="{FF2B5EF4-FFF2-40B4-BE49-F238E27FC236}">
                <a16:creationId xmlns:a16="http://schemas.microsoft.com/office/drawing/2014/main" id="{48045DBE-AB88-4B36-9726-3B700BEB20A1}"/>
              </a:ext>
            </a:extLst>
          </p:cNvPr>
          <p:cNvGraphicFramePr>
            <a:graphicFrameLocks noGrp="1"/>
          </p:cNvGraphicFramePr>
          <p:nvPr>
            <p:extLst>
              <p:ext uri="{D42A27DB-BD31-4B8C-83A1-F6EECF244321}">
                <p14:modId xmlns:p14="http://schemas.microsoft.com/office/powerpoint/2010/main" val="1682509132"/>
              </p:ext>
            </p:extLst>
          </p:nvPr>
        </p:nvGraphicFramePr>
        <p:xfrm>
          <a:off x="1322191" y="2268628"/>
          <a:ext cx="7515618" cy="4589312"/>
        </p:xfrm>
        <a:graphic>
          <a:graphicData uri="http://schemas.openxmlformats.org/drawingml/2006/table">
            <a:tbl>
              <a:tblPr firstRow="1" bandRow="1">
                <a:tableStyleId>{5940675A-B579-460E-94D1-54222C63F5DA}</a:tableStyleId>
              </a:tblPr>
              <a:tblGrid>
                <a:gridCol w="3757809">
                  <a:extLst>
                    <a:ext uri="{9D8B030D-6E8A-4147-A177-3AD203B41FA5}">
                      <a16:colId xmlns:a16="http://schemas.microsoft.com/office/drawing/2014/main" val="3176037767"/>
                    </a:ext>
                  </a:extLst>
                </a:gridCol>
                <a:gridCol w="3757809">
                  <a:extLst>
                    <a:ext uri="{9D8B030D-6E8A-4147-A177-3AD203B41FA5}">
                      <a16:colId xmlns:a16="http://schemas.microsoft.com/office/drawing/2014/main" val="2537261837"/>
                    </a:ext>
                  </a:extLst>
                </a:gridCol>
              </a:tblGrid>
              <a:tr h="1136416">
                <a:tc>
                  <a:txBody>
                    <a:bodyPr/>
                    <a:lstStyle/>
                    <a:p>
                      <a:pPr algn="ctr"/>
                      <a:r>
                        <a:rPr lang="en-GB" sz="2800" b="1" dirty="0">
                          <a:latin typeface="Ruluko" panose="020B0604020202020204" charset="0"/>
                        </a:rPr>
                        <a:t>Teachers</a:t>
                      </a:r>
                    </a:p>
                  </a:txBody>
                  <a:tcPr anchor="ctr"/>
                </a:tc>
                <a:tc>
                  <a:txBody>
                    <a:bodyPr/>
                    <a:lstStyle/>
                    <a:p>
                      <a:r>
                        <a:rPr lang="en-GB" sz="2800" dirty="0">
                          <a:latin typeface="Ruluko" panose="020B0604020202020204" charset="0"/>
                        </a:rPr>
                        <a:t>5S – Mrs Smallwood, Mrs Clarke</a:t>
                      </a:r>
                    </a:p>
                    <a:p>
                      <a:r>
                        <a:rPr lang="en-GB" sz="2800" dirty="0">
                          <a:latin typeface="Ruluko" panose="020B0604020202020204" charset="0"/>
                        </a:rPr>
                        <a:t>5W - Mrs Williamson</a:t>
                      </a:r>
                    </a:p>
                  </a:txBody>
                  <a:tcPr anchor="ctr"/>
                </a:tc>
                <a:extLst>
                  <a:ext uri="{0D108BD9-81ED-4DB2-BD59-A6C34878D82A}">
                    <a16:rowId xmlns:a16="http://schemas.microsoft.com/office/drawing/2014/main" val="1996594248"/>
                  </a:ext>
                </a:extLst>
              </a:tr>
              <a:tr h="1136416">
                <a:tc>
                  <a:txBody>
                    <a:bodyPr/>
                    <a:lstStyle/>
                    <a:p>
                      <a:pPr algn="ctr"/>
                      <a:r>
                        <a:rPr lang="en-GB" sz="2800" b="1" dirty="0">
                          <a:latin typeface="Ruluko" panose="020B0604020202020204" charset="0"/>
                        </a:rPr>
                        <a:t>LSAs</a:t>
                      </a:r>
                    </a:p>
                    <a:p>
                      <a:pPr algn="ctr"/>
                      <a:r>
                        <a:rPr lang="en-GB" sz="1800" b="1" i="1" dirty="0">
                          <a:latin typeface="Ruluko" panose="020B0604020202020204" charset="0"/>
                        </a:rPr>
                        <a:t>Throughout Year 5</a:t>
                      </a:r>
                      <a:endParaRPr lang="en-GB" sz="1600" b="1" i="1" dirty="0">
                        <a:latin typeface="Ruluko" panose="020B0604020202020204" charset="0"/>
                      </a:endParaRPr>
                    </a:p>
                  </a:txBody>
                  <a:tcPr anchor="ctr"/>
                </a:tc>
                <a:tc>
                  <a:txBody>
                    <a:bodyPr/>
                    <a:lstStyle/>
                    <a:p>
                      <a:r>
                        <a:rPr lang="en-GB" sz="2800" dirty="0">
                          <a:latin typeface="Ruluko" panose="020B0604020202020204" charset="0"/>
                        </a:rPr>
                        <a:t>Mrs </a:t>
                      </a:r>
                      <a:r>
                        <a:rPr lang="en-GB" sz="2800" dirty="0" err="1">
                          <a:latin typeface="Ruluko" panose="020B0604020202020204" charset="0"/>
                        </a:rPr>
                        <a:t>Harkay</a:t>
                      </a:r>
                      <a:endParaRPr lang="en-GB" sz="2800" dirty="0">
                        <a:latin typeface="Ruluko" panose="020B0604020202020204" charset="0"/>
                      </a:endParaRPr>
                    </a:p>
                  </a:txBody>
                  <a:tcPr anchor="ctr"/>
                </a:tc>
                <a:extLst>
                  <a:ext uri="{0D108BD9-81ED-4DB2-BD59-A6C34878D82A}">
                    <a16:rowId xmlns:a16="http://schemas.microsoft.com/office/drawing/2014/main" val="2372346725"/>
                  </a:ext>
                </a:extLst>
              </a:tr>
              <a:tr h="1136416">
                <a:tc>
                  <a:txBody>
                    <a:bodyPr/>
                    <a:lstStyle/>
                    <a:p>
                      <a:pPr algn="ctr"/>
                      <a:r>
                        <a:rPr lang="en-GB" sz="2800" b="1" dirty="0">
                          <a:latin typeface="Ruluko" panose="020B0604020202020204" charset="0"/>
                        </a:rPr>
                        <a:t>PPA Cover - Wednesday</a:t>
                      </a:r>
                    </a:p>
                  </a:txBody>
                  <a:tcPr anchor="ctr"/>
                </a:tc>
                <a:tc>
                  <a:txBody>
                    <a:bodyPr/>
                    <a:lstStyle/>
                    <a:p>
                      <a:r>
                        <a:rPr lang="en-GB" sz="2800" dirty="0">
                          <a:latin typeface="Ruluko" panose="020B0604020202020204" charset="0"/>
                        </a:rPr>
                        <a:t>Mr Watton (PE)</a:t>
                      </a:r>
                    </a:p>
                    <a:p>
                      <a:r>
                        <a:rPr lang="en-GB" sz="2800" dirty="0">
                          <a:latin typeface="Ruluko" panose="020B0604020202020204" charset="0"/>
                        </a:rPr>
                        <a:t>Mdm. Miller (French)</a:t>
                      </a:r>
                    </a:p>
                  </a:txBody>
                  <a:tcPr anchor="ctr"/>
                </a:tc>
                <a:extLst>
                  <a:ext uri="{0D108BD9-81ED-4DB2-BD59-A6C34878D82A}">
                    <a16:rowId xmlns:a16="http://schemas.microsoft.com/office/drawing/2014/main" val="188098576"/>
                  </a:ext>
                </a:extLst>
              </a:tr>
              <a:tr h="623196">
                <a:tc>
                  <a:txBody>
                    <a:bodyPr/>
                    <a:lstStyle/>
                    <a:p>
                      <a:pPr algn="ctr"/>
                      <a:r>
                        <a:rPr lang="en-GB" sz="2800" b="1" dirty="0">
                          <a:latin typeface="Ruluko" panose="020B0604020202020204" charset="0"/>
                        </a:rPr>
                        <a:t>5W Wednesday mornings</a:t>
                      </a:r>
                    </a:p>
                  </a:txBody>
                  <a:tcPr anchor="ctr"/>
                </a:tc>
                <a:tc>
                  <a:txBody>
                    <a:bodyPr/>
                    <a:lstStyle/>
                    <a:p>
                      <a:r>
                        <a:rPr lang="en-GB" sz="2800" dirty="0">
                          <a:latin typeface="Ruluko" panose="020B0604020202020204" charset="0"/>
                        </a:rPr>
                        <a:t>Mrs Anning</a:t>
                      </a:r>
                    </a:p>
                  </a:txBody>
                  <a:tcPr anchor="ctr"/>
                </a:tc>
                <a:extLst>
                  <a:ext uri="{0D108BD9-81ED-4DB2-BD59-A6C34878D82A}">
                    <a16:rowId xmlns:a16="http://schemas.microsoft.com/office/drawing/2014/main" val="2519820538"/>
                  </a:ext>
                </a:extLst>
              </a:tr>
            </a:tbl>
          </a:graphicData>
        </a:graphic>
      </p:graphicFrame>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647951" y="7319094"/>
            <a:ext cx="1187103" cy="936104"/>
          </a:xfrm>
          <a:prstGeom prst="rect">
            <a:avLst/>
          </a:prstGeom>
        </p:spPr>
      </p:pic>
    </p:spTree>
    <p:extLst>
      <p:ext uri="{BB962C8B-B14F-4D97-AF65-F5344CB8AC3E}">
        <p14:creationId xmlns:p14="http://schemas.microsoft.com/office/powerpoint/2010/main" val="1257717555"/>
      </p:ext>
    </p:extLst>
  </p:cSld>
  <p:clrMapOvr>
    <a:masterClrMapping/>
  </p:clrMapOvr>
  <p:transition spd="slow">
    <p:push dir="u"/>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91886" y="1846486"/>
            <a:ext cx="9498090" cy="3970318"/>
          </a:xfrm>
          <a:prstGeom prst="rect">
            <a:avLst/>
          </a:prstGeom>
          <a:noFill/>
        </p:spPr>
        <p:txBody>
          <a:bodyPr vert="horz" wrap="square" rtlCol="0">
            <a:spAutoFit/>
          </a:bodyPr>
          <a:lstStyle/>
          <a:p>
            <a:r>
              <a:rPr lang="en-GB" sz="2800" dirty="0">
                <a:solidFill>
                  <a:srgbClr val="000000"/>
                </a:solidFill>
                <a:latin typeface="Ruluko" panose="02000000000000000000" pitchFamily="2" charset="0"/>
              </a:rPr>
              <a:t>We will be covering the following topics throughout Year 5:</a:t>
            </a:r>
          </a:p>
          <a:p>
            <a:pPr marL="457200" indent="-457200">
              <a:buFont typeface="Arial" panose="020B0604020202020204" pitchFamily="34" charset="0"/>
              <a:buChar char="•"/>
            </a:pPr>
            <a:r>
              <a:rPr lang="en-GB" sz="2800" dirty="0">
                <a:solidFill>
                  <a:srgbClr val="000000"/>
                </a:solidFill>
                <a:latin typeface="Ruluko" panose="02000000000000000000" pitchFamily="2" charset="0"/>
              </a:rPr>
              <a:t>Vikings</a:t>
            </a:r>
          </a:p>
          <a:p>
            <a:pPr marL="457200" indent="-457200">
              <a:buFont typeface="Arial" panose="020B0604020202020204" pitchFamily="34" charset="0"/>
              <a:buChar char="•"/>
            </a:pPr>
            <a:r>
              <a:rPr lang="en-GB" sz="2800" dirty="0">
                <a:latin typeface="Ruluko" panose="02000000000000000000" pitchFamily="2" charset="0"/>
              </a:rPr>
              <a:t>Space and Sweden</a:t>
            </a:r>
          </a:p>
          <a:p>
            <a:pPr marL="457200" indent="-457200">
              <a:buFont typeface="Arial" panose="020B0604020202020204" pitchFamily="34" charset="0"/>
              <a:buChar char="•"/>
            </a:pPr>
            <a:r>
              <a:rPr lang="en-GB" sz="2800" dirty="0">
                <a:solidFill>
                  <a:srgbClr val="000000"/>
                </a:solidFill>
                <a:latin typeface="Ruluko" panose="02000000000000000000" pitchFamily="2" charset="0"/>
              </a:rPr>
              <a:t>Sustainability in Kings Worthy</a:t>
            </a:r>
          </a:p>
          <a:p>
            <a:pPr marL="457200" indent="-457200">
              <a:buFont typeface="Arial" panose="020B0604020202020204" pitchFamily="34" charset="0"/>
              <a:buChar char="•"/>
            </a:pPr>
            <a:r>
              <a:rPr lang="en-GB" sz="2800" dirty="0">
                <a:solidFill>
                  <a:srgbClr val="000000"/>
                </a:solidFill>
                <a:latin typeface="Ruluko" panose="02000000000000000000" pitchFamily="2" charset="0"/>
              </a:rPr>
              <a:t>Ancient Civilisations – Shang Dynasty</a:t>
            </a:r>
          </a:p>
          <a:p>
            <a:pPr marL="457200" indent="-457200">
              <a:buFont typeface="Arial" panose="020B0604020202020204" pitchFamily="34" charset="0"/>
              <a:buChar char="•"/>
            </a:pPr>
            <a:r>
              <a:rPr lang="en-GB" sz="2800" dirty="0">
                <a:solidFill>
                  <a:srgbClr val="000000"/>
                </a:solidFill>
                <a:latin typeface="Ruluko" panose="02000000000000000000" pitchFamily="2" charset="0"/>
              </a:rPr>
              <a:t>Ancient Maya</a:t>
            </a:r>
          </a:p>
          <a:p>
            <a:pPr marL="457200" indent="-457200">
              <a:buFont typeface="Arial" panose="020B0604020202020204" pitchFamily="34" charset="0"/>
              <a:buChar char="•"/>
            </a:pPr>
            <a:r>
              <a:rPr lang="en-GB" sz="2800" dirty="0">
                <a:solidFill>
                  <a:srgbClr val="000000"/>
                </a:solidFill>
                <a:latin typeface="Ruluko" panose="02000000000000000000" pitchFamily="2" charset="0"/>
              </a:rPr>
              <a:t>Brazil</a:t>
            </a:r>
          </a:p>
          <a:p>
            <a:endParaRPr lang="en-GB" sz="2800" b="1" dirty="0">
              <a:solidFill>
                <a:srgbClr val="000000"/>
              </a:solidFill>
              <a:latin typeface="Ruluko" panose="02000000000000000000" pitchFamily="2" charset="0"/>
            </a:endParaRPr>
          </a:p>
          <a:p>
            <a:endParaRPr lang="en-GB" sz="2800" b="1" dirty="0">
              <a:solidFill>
                <a:srgbClr val="000000"/>
              </a:solidFill>
              <a:latin typeface="Ruluko" panose="02000000000000000000" pitchFamily="2" charset="0"/>
            </a:endParaRPr>
          </a:p>
        </p:txBody>
      </p:sp>
      <p:sp>
        <p:nvSpPr>
          <p:cNvPr id="3" name="TextBox 2"/>
          <p:cNvSpPr txBox="1"/>
          <p:nvPr/>
        </p:nvSpPr>
        <p:spPr>
          <a:xfrm>
            <a:off x="2032000" y="445085"/>
            <a:ext cx="6216352" cy="923330"/>
          </a:xfrm>
          <a:prstGeom prst="rect">
            <a:avLst/>
          </a:prstGeom>
          <a:noFill/>
        </p:spPr>
        <p:txBody>
          <a:bodyPr vert="horz" wrap="square" rtlCol="0">
            <a:spAutoFit/>
          </a:bodyPr>
          <a:lstStyle/>
          <a:p>
            <a:pPr algn="ctr"/>
            <a:r>
              <a:rPr lang="en-GB" sz="5400" dirty="0">
                <a:latin typeface="Ruluko" panose="02000000000000000000" pitchFamily="2" charset="0"/>
              </a:rPr>
              <a:t>Learning...</a:t>
            </a:r>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647951" y="7319094"/>
            <a:ext cx="1187103" cy="936104"/>
          </a:xfrm>
          <a:prstGeom prst="rect">
            <a:avLst/>
          </a:prstGeom>
        </p:spPr>
      </p:pic>
    </p:spTree>
    <p:extLst>
      <p:ext uri="{BB962C8B-B14F-4D97-AF65-F5344CB8AC3E}">
        <p14:creationId xmlns:p14="http://schemas.microsoft.com/office/powerpoint/2010/main" val="2937910841"/>
      </p:ext>
    </p:extLst>
  </p:cSld>
  <p:clrMapOvr>
    <a:masterClrMapping/>
  </p:clrMapOvr>
  <p:transition spd="slow">
    <p:push dir="u"/>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466907" y="1846486"/>
            <a:ext cx="4422314" cy="3539430"/>
          </a:xfrm>
          <a:prstGeom prst="rect">
            <a:avLst/>
          </a:prstGeom>
          <a:noFill/>
        </p:spPr>
        <p:txBody>
          <a:bodyPr vert="horz" wrap="square" rtlCol="0">
            <a:spAutoFit/>
          </a:bodyPr>
          <a:lstStyle/>
          <a:p>
            <a:r>
              <a:rPr lang="en-GB" sz="2800" dirty="0">
                <a:solidFill>
                  <a:srgbClr val="000000"/>
                </a:solidFill>
                <a:latin typeface="Ruluko" panose="02000000000000000000" pitchFamily="2" charset="0"/>
              </a:rPr>
              <a:t>Our curriculum map will also be uploaded on our website pages so you are able to see what we will be covering in different units throughout the year.</a:t>
            </a:r>
          </a:p>
          <a:p>
            <a:endParaRPr lang="en-GB" sz="2800" b="1" dirty="0">
              <a:solidFill>
                <a:srgbClr val="000000"/>
              </a:solidFill>
              <a:latin typeface="Ruluko" panose="02000000000000000000" pitchFamily="2" charset="0"/>
            </a:endParaRPr>
          </a:p>
          <a:p>
            <a:endParaRPr lang="en-GB" sz="2800" b="1" dirty="0">
              <a:solidFill>
                <a:srgbClr val="000000"/>
              </a:solidFill>
              <a:latin typeface="Ruluko" panose="02000000000000000000" pitchFamily="2" charset="0"/>
            </a:endParaRPr>
          </a:p>
        </p:txBody>
      </p:sp>
      <p:sp>
        <p:nvSpPr>
          <p:cNvPr id="3" name="TextBox 2"/>
          <p:cNvSpPr txBox="1"/>
          <p:nvPr/>
        </p:nvSpPr>
        <p:spPr>
          <a:xfrm>
            <a:off x="2032000" y="445085"/>
            <a:ext cx="6216352" cy="923330"/>
          </a:xfrm>
          <a:prstGeom prst="rect">
            <a:avLst/>
          </a:prstGeom>
          <a:noFill/>
        </p:spPr>
        <p:txBody>
          <a:bodyPr vert="horz" wrap="square" rtlCol="0">
            <a:spAutoFit/>
          </a:bodyPr>
          <a:lstStyle/>
          <a:p>
            <a:pPr algn="ctr"/>
            <a:r>
              <a:rPr lang="en-GB" sz="5400" dirty="0">
                <a:latin typeface="Ruluko" panose="02000000000000000000" pitchFamily="2" charset="0"/>
              </a:rPr>
              <a:t>Learning...</a:t>
            </a:r>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647951" y="7319094"/>
            <a:ext cx="1187103" cy="936104"/>
          </a:xfrm>
          <a:prstGeom prst="rect">
            <a:avLst/>
          </a:prstGeom>
        </p:spPr>
      </p:pic>
      <p:pic>
        <p:nvPicPr>
          <p:cNvPr id="4" name="Picture 3">
            <a:extLst>
              <a:ext uri="{FF2B5EF4-FFF2-40B4-BE49-F238E27FC236}">
                <a16:creationId xmlns:a16="http://schemas.microsoft.com/office/drawing/2014/main" id="{4C7DDCAA-82A5-45FE-B1B3-AEA8E76DAEAE}"/>
              </a:ext>
            </a:extLst>
          </p:cNvPr>
          <p:cNvPicPr>
            <a:picLocks noChangeAspect="1"/>
          </p:cNvPicPr>
          <p:nvPr/>
        </p:nvPicPr>
        <p:blipFill>
          <a:blip r:embed="rId3"/>
          <a:stretch>
            <a:fillRect/>
          </a:stretch>
        </p:blipFill>
        <p:spPr>
          <a:xfrm>
            <a:off x="657685" y="1517788"/>
            <a:ext cx="4422315" cy="5691748"/>
          </a:xfrm>
          <a:prstGeom prst="rect">
            <a:avLst/>
          </a:prstGeom>
        </p:spPr>
      </p:pic>
    </p:spTree>
    <p:extLst>
      <p:ext uri="{BB962C8B-B14F-4D97-AF65-F5344CB8AC3E}">
        <p14:creationId xmlns:p14="http://schemas.microsoft.com/office/powerpoint/2010/main" val="844415815"/>
      </p:ext>
    </p:extLst>
  </p:cSld>
  <p:clrMapOvr>
    <a:masterClrMapping/>
  </p:clrMapOvr>
  <p:transition spd="slow">
    <p:push dir="u"/>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90376" y="1846486"/>
            <a:ext cx="9499600" cy="6494085"/>
          </a:xfrm>
          <a:prstGeom prst="rect">
            <a:avLst/>
          </a:prstGeom>
          <a:noFill/>
        </p:spPr>
        <p:txBody>
          <a:bodyPr vert="horz" rtlCol="0">
            <a:spAutoFit/>
          </a:bodyPr>
          <a:lstStyle/>
          <a:p>
            <a:r>
              <a:rPr lang="en-GB" sz="2800" dirty="0">
                <a:solidFill>
                  <a:srgbClr val="000000"/>
                </a:solidFill>
                <a:latin typeface="Ruluko" panose="02000000000000000000" pitchFamily="2" charset="0"/>
              </a:rPr>
              <a:t>We are very much looking forward to organising some exciting learning opportunities outside of school this year!</a:t>
            </a:r>
          </a:p>
          <a:p>
            <a:endParaRPr lang="en-GB" sz="2800" dirty="0">
              <a:solidFill>
                <a:srgbClr val="000000"/>
              </a:solidFill>
              <a:latin typeface="Ruluko" panose="02000000000000000000" pitchFamily="2" charset="0"/>
            </a:endParaRPr>
          </a:p>
          <a:p>
            <a:r>
              <a:rPr lang="en-GB" sz="2800" b="1" dirty="0">
                <a:solidFill>
                  <a:srgbClr val="000000"/>
                </a:solidFill>
                <a:latin typeface="Ruluko" panose="02000000000000000000" pitchFamily="2" charset="0"/>
              </a:rPr>
              <a:t>Autumn</a:t>
            </a:r>
            <a:r>
              <a:rPr lang="en-GB" sz="2800" dirty="0">
                <a:solidFill>
                  <a:srgbClr val="000000"/>
                </a:solidFill>
                <a:latin typeface="Ruluko" panose="02000000000000000000" pitchFamily="2" charset="0"/>
              </a:rPr>
              <a:t> – 	Residential 2</a:t>
            </a:r>
            <a:r>
              <a:rPr lang="en-GB" sz="2800" baseline="30000" dirty="0">
                <a:solidFill>
                  <a:srgbClr val="000000"/>
                </a:solidFill>
                <a:latin typeface="Ruluko" panose="02000000000000000000" pitchFamily="2" charset="0"/>
              </a:rPr>
              <a:t>nd</a:t>
            </a:r>
            <a:r>
              <a:rPr lang="en-GB" sz="2800" dirty="0">
                <a:solidFill>
                  <a:srgbClr val="000000"/>
                </a:solidFill>
                <a:latin typeface="Ruluko" panose="02000000000000000000" pitchFamily="2" charset="0"/>
              </a:rPr>
              <a:t>-4</a:t>
            </a:r>
            <a:r>
              <a:rPr lang="en-GB" sz="2800" baseline="30000" dirty="0">
                <a:solidFill>
                  <a:srgbClr val="000000"/>
                </a:solidFill>
                <a:latin typeface="Ruluko" panose="02000000000000000000" pitchFamily="2" charset="0"/>
              </a:rPr>
              <a:t>th</a:t>
            </a:r>
            <a:r>
              <a:rPr lang="en-GB" sz="2800" dirty="0">
                <a:solidFill>
                  <a:srgbClr val="000000"/>
                </a:solidFill>
                <a:latin typeface="Ruluko" panose="02000000000000000000" pitchFamily="2" charset="0"/>
              </a:rPr>
              <a:t> October</a:t>
            </a:r>
          </a:p>
          <a:p>
            <a:r>
              <a:rPr lang="en-GB" sz="2800" dirty="0">
                <a:solidFill>
                  <a:srgbClr val="000000"/>
                </a:solidFill>
                <a:latin typeface="Ruluko" panose="02000000000000000000" pitchFamily="2" charset="0"/>
              </a:rPr>
              <a:t>		Remembrance Service - 8</a:t>
            </a:r>
            <a:r>
              <a:rPr lang="en-GB" sz="2800" baseline="30000" dirty="0">
                <a:solidFill>
                  <a:srgbClr val="000000"/>
                </a:solidFill>
                <a:latin typeface="Ruluko" panose="02000000000000000000" pitchFamily="2" charset="0"/>
              </a:rPr>
              <a:t>th</a:t>
            </a:r>
            <a:r>
              <a:rPr lang="en-GB" sz="2800" dirty="0">
                <a:solidFill>
                  <a:srgbClr val="000000"/>
                </a:solidFill>
                <a:latin typeface="Ruluko" panose="02000000000000000000" pitchFamily="2" charset="0"/>
              </a:rPr>
              <a:t> November</a:t>
            </a:r>
          </a:p>
          <a:p>
            <a:endParaRPr lang="en-GB" sz="2800" dirty="0">
              <a:solidFill>
                <a:srgbClr val="000000"/>
              </a:solidFill>
              <a:latin typeface="Ruluko" panose="02000000000000000000" pitchFamily="2" charset="0"/>
            </a:endParaRPr>
          </a:p>
          <a:p>
            <a:r>
              <a:rPr lang="en-GB" sz="2800" b="1" dirty="0">
                <a:solidFill>
                  <a:srgbClr val="000000"/>
                </a:solidFill>
                <a:latin typeface="Ruluko" panose="02000000000000000000" pitchFamily="2" charset="0"/>
              </a:rPr>
              <a:t>Spring</a:t>
            </a:r>
            <a:r>
              <a:rPr lang="en-GB" sz="2800" dirty="0">
                <a:solidFill>
                  <a:srgbClr val="000000"/>
                </a:solidFill>
                <a:latin typeface="Ruluko" panose="02000000000000000000" pitchFamily="2" charset="0"/>
              </a:rPr>
              <a:t> – 	</a:t>
            </a:r>
            <a:r>
              <a:rPr lang="en-GB" sz="2400" dirty="0">
                <a:solidFill>
                  <a:srgbClr val="000000"/>
                </a:solidFill>
                <a:latin typeface="Ruluko" panose="02000000000000000000" pitchFamily="2" charset="0"/>
              </a:rPr>
              <a:t>Harry Potter Studios (Wednesday 5</a:t>
            </a:r>
            <a:r>
              <a:rPr lang="en-GB" sz="2400" baseline="30000" dirty="0">
                <a:solidFill>
                  <a:srgbClr val="000000"/>
                </a:solidFill>
                <a:latin typeface="Ruluko" panose="02000000000000000000" pitchFamily="2" charset="0"/>
              </a:rPr>
              <a:t>th</a:t>
            </a:r>
            <a:r>
              <a:rPr lang="en-GB" sz="2400" dirty="0">
                <a:solidFill>
                  <a:srgbClr val="000000"/>
                </a:solidFill>
                <a:latin typeface="Ruluko" panose="02000000000000000000" pitchFamily="2" charset="0"/>
              </a:rPr>
              <a:t> February 2025)</a:t>
            </a:r>
          </a:p>
          <a:p>
            <a:endParaRPr lang="en-GB" sz="2400" dirty="0">
              <a:solidFill>
                <a:srgbClr val="000000"/>
              </a:solidFill>
              <a:latin typeface="Ruluko" panose="02000000000000000000" pitchFamily="2" charset="0"/>
            </a:endParaRPr>
          </a:p>
          <a:p>
            <a:r>
              <a:rPr lang="en-GB" sz="2800" b="1" dirty="0">
                <a:solidFill>
                  <a:srgbClr val="000000"/>
                </a:solidFill>
                <a:latin typeface="Ruluko" panose="02000000000000000000" pitchFamily="2" charset="0"/>
              </a:rPr>
              <a:t>Summer</a:t>
            </a:r>
            <a:r>
              <a:rPr lang="en-GB" sz="2800" dirty="0">
                <a:solidFill>
                  <a:srgbClr val="000000"/>
                </a:solidFill>
                <a:latin typeface="Ruluko" panose="02000000000000000000" pitchFamily="2" charset="0"/>
              </a:rPr>
              <a:t> – 	Swimming Lessons</a:t>
            </a:r>
          </a:p>
          <a:p>
            <a:r>
              <a:rPr lang="en-GB" sz="2800" dirty="0">
                <a:solidFill>
                  <a:srgbClr val="000000"/>
                </a:solidFill>
                <a:latin typeface="Ruluko" panose="02000000000000000000" pitchFamily="2" charset="0"/>
              </a:rPr>
              <a:t>		Kings Worthy Production</a:t>
            </a:r>
          </a:p>
          <a:p>
            <a:endParaRPr lang="en-GB" sz="2800" dirty="0">
              <a:solidFill>
                <a:srgbClr val="000000"/>
              </a:solidFill>
              <a:latin typeface="Ruluko" panose="02000000000000000000" pitchFamily="2" charset="0"/>
            </a:endParaRPr>
          </a:p>
          <a:p>
            <a:r>
              <a:rPr lang="en-GB" sz="2800" dirty="0">
                <a:solidFill>
                  <a:srgbClr val="000000"/>
                </a:solidFill>
                <a:latin typeface="Ruluko" panose="02000000000000000000" pitchFamily="2" charset="0"/>
              </a:rPr>
              <a:t>More details about any trips or events will be sent out via email closer to the time. </a:t>
            </a:r>
          </a:p>
          <a:p>
            <a:endParaRPr lang="en-GB" sz="2800" b="1" dirty="0">
              <a:solidFill>
                <a:srgbClr val="000000"/>
              </a:solidFill>
              <a:latin typeface="Ruluko" panose="02000000000000000000" pitchFamily="2" charset="0"/>
            </a:endParaRPr>
          </a:p>
          <a:p>
            <a:endParaRPr lang="en-GB" sz="2800" b="1" dirty="0">
              <a:solidFill>
                <a:srgbClr val="000000"/>
              </a:solidFill>
              <a:latin typeface="Ruluko" panose="02000000000000000000" pitchFamily="2" charset="0"/>
            </a:endParaRPr>
          </a:p>
        </p:txBody>
      </p:sp>
      <p:sp>
        <p:nvSpPr>
          <p:cNvPr id="3" name="TextBox 2"/>
          <p:cNvSpPr txBox="1"/>
          <p:nvPr/>
        </p:nvSpPr>
        <p:spPr>
          <a:xfrm>
            <a:off x="1845294" y="443483"/>
            <a:ext cx="6792416" cy="923330"/>
          </a:xfrm>
          <a:prstGeom prst="rect">
            <a:avLst/>
          </a:prstGeom>
          <a:noFill/>
        </p:spPr>
        <p:txBody>
          <a:bodyPr vert="horz" wrap="square" rtlCol="0">
            <a:spAutoFit/>
          </a:bodyPr>
          <a:lstStyle/>
          <a:p>
            <a:pPr algn="ctr"/>
            <a:r>
              <a:rPr lang="en-GB" sz="5400" dirty="0">
                <a:latin typeface="Ruluko" panose="02000000000000000000" pitchFamily="2" charset="0"/>
              </a:rPr>
              <a:t>Other opportunities...</a:t>
            </a:r>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647951" y="7319094"/>
            <a:ext cx="1187103" cy="936104"/>
          </a:xfrm>
          <a:prstGeom prst="rect">
            <a:avLst/>
          </a:prstGeom>
        </p:spPr>
      </p:pic>
    </p:spTree>
    <p:extLst>
      <p:ext uri="{BB962C8B-B14F-4D97-AF65-F5344CB8AC3E}">
        <p14:creationId xmlns:p14="http://schemas.microsoft.com/office/powerpoint/2010/main" val="2840669929"/>
      </p:ext>
    </p:extLst>
  </p:cSld>
  <p:clrMapOvr>
    <a:masterClrMapping/>
  </p:clrMapOvr>
  <p:transition spd="slow">
    <p:push dir="u"/>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90376" y="1846486"/>
            <a:ext cx="9499600" cy="4832092"/>
          </a:xfrm>
          <a:prstGeom prst="rect">
            <a:avLst/>
          </a:prstGeom>
          <a:noFill/>
        </p:spPr>
        <p:txBody>
          <a:bodyPr vert="horz" rtlCol="0">
            <a:spAutoFit/>
          </a:bodyPr>
          <a:lstStyle/>
          <a:p>
            <a:r>
              <a:rPr lang="en-GB" sz="2800" dirty="0">
                <a:solidFill>
                  <a:srgbClr val="000000"/>
                </a:solidFill>
                <a:latin typeface="Ruluko" panose="02000000000000000000" pitchFamily="2" charset="0"/>
              </a:rPr>
              <a:t>We are aware that our cost of living is rising, and some may wish to plan in some of our trips and events with estimated costings for this year:</a:t>
            </a:r>
          </a:p>
          <a:p>
            <a:endParaRPr lang="en-GB" sz="2800" dirty="0">
              <a:solidFill>
                <a:srgbClr val="000000"/>
              </a:solidFill>
              <a:latin typeface="Ruluko" panose="02000000000000000000" pitchFamily="2" charset="0"/>
            </a:endParaRPr>
          </a:p>
          <a:p>
            <a:r>
              <a:rPr lang="en-GB" sz="2800" dirty="0">
                <a:solidFill>
                  <a:srgbClr val="000000"/>
                </a:solidFill>
                <a:latin typeface="Ruluko" panose="02000000000000000000" pitchFamily="2" charset="0"/>
              </a:rPr>
              <a:t>Harry Potter Studios (February) - 		</a:t>
            </a:r>
            <a:r>
              <a:rPr lang="en-GB" sz="2800" b="1" dirty="0">
                <a:solidFill>
                  <a:srgbClr val="000000"/>
                </a:solidFill>
                <a:latin typeface="Ruluko" panose="02000000000000000000" pitchFamily="2" charset="0"/>
              </a:rPr>
              <a:t>£35.00</a:t>
            </a:r>
            <a:endParaRPr lang="en-GB" sz="2800" dirty="0">
              <a:solidFill>
                <a:srgbClr val="000000"/>
              </a:solidFill>
              <a:latin typeface="Ruluko" panose="02000000000000000000" pitchFamily="2" charset="0"/>
            </a:endParaRPr>
          </a:p>
          <a:p>
            <a:r>
              <a:rPr lang="en-GB" sz="2800" dirty="0">
                <a:solidFill>
                  <a:srgbClr val="000000"/>
                </a:solidFill>
                <a:latin typeface="Ruluko" panose="02000000000000000000" pitchFamily="2" charset="0"/>
              </a:rPr>
              <a:t>Swimming (Summer Term) - 			</a:t>
            </a:r>
            <a:r>
              <a:rPr lang="en-GB" sz="2800" b="1" dirty="0">
                <a:solidFill>
                  <a:srgbClr val="000000"/>
                </a:solidFill>
                <a:latin typeface="Ruluko" panose="02000000000000000000" pitchFamily="2" charset="0"/>
              </a:rPr>
              <a:t>£35.00</a:t>
            </a:r>
          </a:p>
          <a:p>
            <a:endParaRPr lang="en-GB" sz="2800" dirty="0">
              <a:solidFill>
                <a:srgbClr val="000000"/>
              </a:solidFill>
              <a:latin typeface="Ruluko" panose="02000000000000000000" pitchFamily="2" charset="0"/>
            </a:endParaRPr>
          </a:p>
          <a:p>
            <a:r>
              <a:rPr lang="en-GB" sz="2800" dirty="0">
                <a:solidFill>
                  <a:srgbClr val="000000"/>
                </a:solidFill>
                <a:latin typeface="Ruluko" panose="02000000000000000000" pitchFamily="2" charset="0"/>
              </a:rPr>
              <a:t>Please come and speak to us if you have any questions about these costings. They are estimations, and could change.</a:t>
            </a:r>
          </a:p>
          <a:p>
            <a:endParaRPr lang="en-GB" sz="2800" b="1" dirty="0">
              <a:solidFill>
                <a:srgbClr val="000000"/>
              </a:solidFill>
              <a:latin typeface="Ruluko" panose="02000000000000000000" pitchFamily="2" charset="0"/>
            </a:endParaRPr>
          </a:p>
          <a:p>
            <a:endParaRPr lang="en-GB" sz="2800" b="1" dirty="0">
              <a:solidFill>
                <a:srgbClr val="000000"/>
              </a:solidFill>
              <a:latin typeface="Ruluko" panose="02000000000000000000" pitchFamily="2" charset="0"/>
            </a:endParaRPr>
          </a:p>
        </p:txBody>
      </p:sp>
      <p:sp>
        <p:nvSpPr>
          <p:cNvPr id="3" name="TextBox 2"/>
          <p:cNvSpPr txBox="1"/>
          <p:nvPr/>
        </p:nvSpPr>
        <p:spPr>
          <a:xfrm>
            <a:off x="1845294" y="443483"/>
            <a:ext cx="6792416" cy="923330"/>
          </a:xfrm>
          <a:prstGeom prst="rect">
            <a:avLst/>
          </a:prstGeom>
          <a:noFill/>
        </p:spPr>
        <p:txBody>
          <a:bodyPr vert="horz" wrap="square" rtlCol="0">
            <a:spAutoFit/>
          </a:bodyPr>
          <a:lstStyle/>
          <a:p>
            <a:pPr algn="ctr"/>
            <a:r>
              <a:rPr lang="en-GB" sz="5400" dirty="0">
                <a:latin typeface="Ruluko" panose="02000000000000000000" pitchFamily="2" charset="0"/>
              </a:rPr>
              <a:t>Parent contributions...</a:t>
            </a:r>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647951" y="7319094"/>
            <a:ext cx="1187103" cy="936104"/>
          </a:xfrm>
          <a:prstGeom prst="rect">
            <a:avLst/>
          </a:prstGeom>
        </p:spPr>
      </p:pic>
    </p:spTree>
    <p:extLst>
      <p:ext uri="{BB962C8B-B14F-4D97-AF65-F5344CB8AC3E}">
        <p14:creationId xmlns:p14="http://schemas.microsoft.com/office/powerpoint/2010/main" val="658999458"/>
      </p:ext>
    </p:extLst>
  </p:cSld>
  <p:clrMapOvr>
    <a:masterClrMapping/>
  </p:clrMapOvr>
  <p:transition spd="slow">
    <p:push dir="u"/>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327472" y="1126406"/>
            <a:ext cx="9577064" cy="6863417"/>
          </a:xfrm>
          <a:prstGeom prst="rect">
            <a:avLst/>
          </a:prstGeom>
          <a:noFill/>
        </p:spPr>
        <p:txBody>
          <a:bodyPr vert="horz" wrap="square" rtlCol="0">
            <a:spAutoFit/>
          </a:bodyPr>
          <a:lstStyle/>
          <a:p>
            <a:r>
              <a:rPr lang="en-GB" sz="2400" b="1" dirty="0">
                <a:latin typeface="Ruluko" panose="02000000000000000000" pitchFamily="2" charset="0"/>
              </a:rPr>
              <a:t>Maths/English homework – Google Classroom (paper copies given)</a:t>
            </a:r>
          </a:p>
          <a:p>
            <a:pPr marL="285750" indent="-285750">
              <a:buFont typeface="Arial" panose="020B0604020202020204" pitchFamily="34" charset="0"/>
              <a:buChar char="•"/>
            </a:pPr>
            <a:r>
              <a:rPr lang="en-GB" sz="2400" dirty="0">
                <a:latin typeface="Ruluko" panose="02000000000000000000" pitchFamily="2" charset="0"/>
              </a:rPr>
              <a:t>Maths homework will focus on consolidation or revision of a subject we have covered in Year 4 or 5.</a:t>
            </a:r>
          </a:p>
          <a:p>
            <a:pPr marL="285750" indent="-285750">
              <a:buFont typeface="Arial" panose="020B0604020202020204" pitchFamily="34" charset="0"/>
              <a:buChar char="•"/>
            </a:pPr>
            <a:r>
              <a:rPr lang="en-GB" sz="2400" dirty="0">
                <a:latin typeface="Ruluko" panose="02000000000000000000" pitchFamily="2" charset="0"/>
              </a:rPr>
              <a:t>English homework will be consolidating an area studied in class (spelling or grammar), including spelling shed.</a:t>
            </a:r>
          </a:p>
          <a:p>
            <a:pPr marL="285750" indent="-285750">
              <a:buFont typeface="Arial" panose="020B0604020202020204" pitchFamily="34" charset="0"/>
              <a:buChar char="•"/>
            </a:pPr>
            <a:r>
              <a:rPr lang="en-GB" sz="2400" dirty="0">
                <a:latin typeface="Ruluko" panose="02000000000000000000" pitchFamily="2" charset="0"/>
              </a:rPr>
              <a:t>Ed Shed logins allow access to Maths Shed and Spelling Shed.</a:t>
            </a:r>
          </a:p>
          <a:p>
            <a:pPr marL="285750" indent="-285750">
              <a:buFont typeface="Arial" panose="020B0604020202020204" pitchFamily="34" charset="0"/>
              <a:buChar char="•"/>
            </a:pPr>
            <a:r>
              <a:rPr lang="en-GB" sz="2400" dirty="0">
                <a:latin typeface="Ruluko" panose="02000000000000000000" pitchFamily="2" charset="0"/>
              </a:rPr>
              <a:t>Homework is set on a </a:t>
            </a:r>
            <a:r>
              <a:rPr lang="en-GB" sz="2400" b="1" dirty="0">
                <a:latin typeface="Ruluko" panose="02000000000000000000" pitchFamily="2" charset="0"/>
              </a:rPr>
              <a:t>Friday</a:t>
            </a:r>
            <a:r>
              <a:rPr lang="en-GB" sz="2400" dirty="0">
                <a:latin typeface="Ruluko" panose="02000000000000000000" pitchFamily="2" charset="0"/>
              </a:rPr>
              <a:t> and due in the following </a:t>
            </a:r>
            <a:r>
              <a:rPr lang="en-GB" sz="2400" b="1" dirty="0">
                <a:latin typeface="Ruluko" panose="02000000000000000000" pitchFamily="2" charset="0"/>
              </a:rPr>
              <a:t>Wednesday.</a:t>
            </a:r>
          </a:p>
          <a:p>
            <a:endParaRPr lang="en-GB" sz="2400" b="1" dirty="0">
              <a:latin typeface="Ruluko" panose="02000000000000000000" pitchFamily="2" charset="0"/>
            </a:endParaRPr>
          </a:p>
          <a:p>
            <a:r>
              <a:rPr lang="en-GB" sz="2400" b="1" dirty="0">
                <a:latin typeface="Ruluko" panose="02000000000000000000" pitchFamily="2" charset="0"/>
              </a:rPr>
              <a:t>Reading </a:t>
            </a:r>
          </a:p>
          <a:p>
            <a:pPr marL="285750" indent="-285750">
              <a:buFont typeface="Arial" panose="020B0604020202020204" pitchFamily="34" charset="0"/>
              <a:buChar char="•"/>
            </a:pPr>
            <a:r>
              <a:rPr lang="en-GB" sz="2400" dirty="0">
                <a:latin typeface="Ruluko" panose="02000000000000000000" pitchFamily="2" charset="0"/>
              </a:rPr>
              <a:t>Recorded in the reading diary at least 4 times per week. When 4 entries are written in, children will have an ‘S’ recorded and will indicate 3 house points.</a:t>
            </a:r>
          </a:p>
          <a:p>
            <a:pPr marL="285750" indent="-285750">
              <a:buFont typeface="Arial" panose="020B0604020202020204" pitchFamily="34" charset="0"/>
              <a:buChar char="•"/>
            </a:pPr>
            <a:r>
              <a:rPr lang="en-GB" sz="2400" dirty="0">
                <a:latin typeface="Ruluko" panose="02000000000000000000" pitchFamily="2" charset="0"/>
              </a:rPr>
              <a:t>Please ensure to initial children’s entries. </a:t>
            </a:r>
          </a:p>
          <a:p>
            <a:pPr marL="285750" indent="-285750">
              <a:buFont typeface="Arial" panose="020B0604020202020204" pitchFamily="34" charset="0"/>
              <a:buChar char="•"/>
            </a:pPr>
            <a:r>
              <a:rPr lang="en-GB" sz="2400" dirty="0">
                <a:latin typeface="Ruluko" panose="02000000000000000000" pitchFamily="2" charset="0"/>
              </a:rPr>
              <a:t>These will be collected by class teachers on a </a:t>
            </a:r>
            <a:r>
              <a:rPr lang="en-GB" sz="2400" b="1" dirty="0">
                <a:latin typeface="Ruluko" panose="02000000000000000000" pitchFamily="2" charset="0"/>
              </a:rPr>
              <a:t>Friday.</a:t>
            </a:r>
            <a:r>
              <a:rPr lang="en-GB" sz="2400" dirty="0">
                <a:latin typeface="Ruluko" panose="02000000000000000000" pitchFamily="2" charset="0"/>
              </a:rPr>
              <a:t> </a:t>
            </a:r>
          </a:p>
          <a:p>
            <a:pPr marL="285750" indent="-285750">
              <a:buFont typeface="Arial" panose="020B0604020202020204" pitchFamily="34" charset="0"/>
              <a:buChar char="•"/>
            </a:pPr>
            <a:r>
              <a:rPr lang="en-GB" sz="2400" dirty="0">
                <a:latin typeface="Ruluko" panose="02000000000000000000" pitchFamily="2" charset="0"/>
              </a:rPr>
              <a:t>Reading diaries should be brought into school </a:t>
            </a:r>
            <a:r>
              <a:rPr lang="en-GB" sz="2400" b="1" dirty="0">
                <a:latin typeface="Ruluko" panose="02000000000000000000" pitchFamily="2" charset="0"/>
              </a:rPr>
              <a:t>every day</a:t>
            </a:r>
            <a:r>
              <a:rPr lang="en-GB" sz="2400" dirty="0">
                <a:latin typeface="Ruluko" panose="02000000000000000000" pitchFamily="2" charset="0"/>
              </a:rPr>
              <a:t>.</a:t>
            </a:r>
          </a:p>
          <a:p>
            <a:pPr marL="285750" indent="-285750">
              <a:buFont typeface="Arial" panose="020B0604020202020204" pitchFamily="34" charset="0"/>
              <a:buChar char="•"/>
            </a:pPr>
            <a:r>
              <a:rPr lang="en-GB" sz="2400" dirty="0">
                <a:latin typeface="Ruluko" panose="02000000000000000000" pitchFamily="2" charset="0"/>
              </a:rPr>
              <a:t>Library days will be </a:t>
            </a:r>
            <a:r>
              <a:rPr lang="en-GB" sz="2400" b="1" dirty="0">
                <a:latin typeface="Ruluko" panose="02000000000000000000" pitchFamily="2" charset="0"/>
              </a:rPr>
              <a:t>Friday and Tuesday.</a:t>
            </a:r>
          </a:p>
          <a:p>
            <a:endParaRPr lang="en-GB" sz="2800" b="1" dirty="0">
              <a:latin typeface="Ruluko" panose="02000000000000000000" pitchFamily="2" charset="0"/>
            </a:endParaRPr>
          </a:p>
          <a:p>
            <a:endParaRPr lang="en-GB" sz="2800" dirty="0">
              <a:solidFill>
                <a:srgbClr val="000000"/>
              </a:solidFill>
              <a:latin typeface="Ruluko" panose="02000000000000000000" pitchFamily="2" charset="0"/>
            </a:endParaRPr>
          </a:p>
        </p:txBody>
      </p:sp>
      <p:sp>
        <p:nvSpPr>
          <p:cNvPr id="6" name="TextBox 5"/>
          <p:cNvSpPr txBox="1"/>
          <p:nvPr/>
        </p:nvSpPr>
        <p:spPr>
          <a:xfrm>
            <a:off x="2133326" y="206316"/>
            <a:ext cx="6216352" cy="923330"/>
          </a:xfrm>
          <a:prstGeom prst="rect">
            <a:avLst/>
          </a:prstGeom>
          <a:noFill/>
        </p:spPr>
        <p:txBody>
          <a:bodyPr vert="horz" wrap="square" rtlCol="0">
            <a:spAutoFit/>
          </a:bodyPr>
          <a:lstStyle/>
          <a:p>
            <a:pPr algn="ctr"/>
            <a:r>
              <a:rPr lang="en-GB" sz="5400" dirty="0">
                <a:latin typeface="Ruluko" panose="02000000000000000000" pitchFamily="2" charset="0"/>
              </a:rPr>
              <a:t>Homework...</a:t>
            </a:r>
          </a:p>
        </p:txBody>
      </p:sp>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647951" y="7319094"/>
            <a:ext cx="1187103" cy="936104"/>
          </a:xfrm>
          <a:prstGeom prst="rect">
            <a:avLst/>
          </a:prstGeom>
        </p:spPr>
      </p:pic>
    </p:spTree>
    <p:extLst>
      <p:ext uri="{BB962C8B-B14F-4D97-AF65-F5344CB8AC3E}">
        <p14:creationId xmlns:p14="http://schemas.microsoft.com/office/powerpoint/2010/main" val="4179827416"/>
      </p:ext>
    </p:extLst>
  </p:cSld>
  <p:clrMapOvr>
    <a:masterClrMapping/>
  </p:clrMapOvr>
  <p:transition spd="slow">
    <p:push dir="u"/>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543495" y="1692885"/>
            <a:ext cx="9073008" cy="4832092"/>
          </a:xfrm>
          <a:prstGeom prst="rect">
            <a:avLst/>
          </a:prstGeom>
          <a:noFill/>
        </p:spPr>
        <p:txBody>
          <a:bodyPr vert="horz" wrap="square" rtlCol="0">
            <a:spAutoFit/>
          </a:bodyPr>
          <a:lstStyle/>
          <a:p>
            <a:r>
              <a:rPr lang="en-GB" sz="2800" dirty="0">
                <a:latin typeface="Ruluko" panose="02000000000000000000" pitchFamily="2" charset="0"/>
              </a:rPr>
              <a:t>Login information can be found in the back of children’s reading diaries for the following websites:</a:t>
            </a:r>
          </a:p>
          <a:p>
            <a:endParaRPr lang="en-GB" sz="2800" b="1" dirty="0">
              <a:latin typeface="Ruluko" panose="02000000000000000000" pitchFamily="2" charset="0"/>
            </a:endParaRPr>
          </a:p>
          <a:p>
            <a:pPr marL="342900" indent="-342900">
              <a:buFont typeface="Arial" panose="020B0604020202020204" pitchFamily="34" charset="0"/>
              <a:buChar char="•"/>
            </a:pPr>
            <a:r>
              <a:rPr lang="en-GB" sz="2800" dirty="0">
                <a:solidFill>
                  <a:srgbClr val="000000"/>
                </a:solidFill>
                <a:latin typeface="Ruluko" panose="02000000000000000000" pitchFamily="2" charset="0"/>
              </a:rPr>
              <a:t>Purple Mash</a:t>
            </a:r>
          </a:p>
          <a:p>
            <a:pPr marL="342900" indent="-342900">
              <a:buFont typeface="Arial" panose="020B0604020202020204" pitchFamily="34" charset="0"/>
              <a:buChar char="•"/>
            </a:pPr>
            <a:r>
              <a:rPr lang="en-GB" sz="2800" dirty="0">
                <a:solidFill>
                  <a:srgbClr val="000000"/>
                </a:solidFill>
                <a:latin typeface="Ruluko" panose="02000000000000000000" pitchFamily="2" charset="0"/>
              </a:rPr>
              <a:t>Times Table Rock Stars</a:t>
            </a:r>
          </a:p>
          <a:p>
            <a:pPr marL="342900" indent="-342900">
              <a:buFont typeface="Arial" panose="020B0604020202020204" pitchFamily="34" charset="0"/>
              <a:buChar char="•"/>
            </a:pPr>
            <a:r>
              <a:rPr lang="en-GB" sz="2800" dirty="0">
                <a:solidFill>
                  <a:srgbClr val="000000"/>
                </a:solidFill>
                <a:latin typeface="Ruluko" panose="02000000000000000000" pitchFamily="2" charset="0"/>
              </a:rPr>
              <a:t>Ed Shed:</a:t>
            </a:r>
          </a:p>
          <a:p>
            <a:pPr marL="914400" lvl="1" indent="-457200">
              <a:buFont typeface="Courier New" panose="02070309020205020404" pitchFamily="49" charset="0"/>
              <a:buChar char="o"/>
            </a:pPr>
            <a:r>
              <a:rPr lang="en-GB" sz="2800" dirty="0">
                <a:solidFill>
                  <a:srgbClr val="000000"/>
                </a:solidFill>
                <a:latin typeface="Ruluko" panose="02000000000000000000" pitchFamily="2" charset="0"/>
              </a:rPr>
              <a:t>Spelling Shed </a:t>
            </a:r>
          </a:p>
          <a:p>
            <a:pPr marL="914400" lvl="1" indent="-457200">
              <a:buFont typeface="Courier New" panose="02070309020205020404" pitchFamily="49" charset="0"/>
              <a:buChar char="o"/>
            </a:pPr>
            <a:r>
              <a:rPr lang="en-GB" sz="2800" dirty="0">
                <a:solidFill>
                  <a:srgbClr val="000000"/>
                </a:solidFill>
                <a:latin typeface="Ruluko" panose="02000000000000000000" pitchFamily="2" charset="0"/>
              </a:rPr>
              <a:t>Maths Shed</a:t>
            </a:r>
          </a:p>
          <a:p>
            <a:endParaRPr lang="en-GB" sz="2800" dirty="0">
              <a:solidFill>
                <a:srgbClr val="000000"/>
              </a:solidFill>
              <a:latin typeface="Ruluko" panose="02000000000000000000" pitchFamily="2" charset="0"/>
            </a:endParaRPr>
          </a:p>
          <a:p>
            <a:r>
              <a:rPr lang="en-GB" sz="2800" dirty="0">
                <a:solidFill>
                  <a:srgbClr val="000000"/>
                </a:solidFill>
                <a:latin typeface="Ruluko" panose="02000000000000000000" pitchFamily="2" charset="0"/>
              </a:rPr>
              <a:t>There are a range of games and challenges that children can explore at home in addition to set homework.</a:t>
            </a:r>
          </a:p>
        </p:txBody>
      </p:sp>
      <p:sp>
        <p:nvSpPr>
          <p:cNvPr id="6" name="TextBox 5"/>
          <p:cNvSpPr txBox="1"/>
          <p:nvPr/>
        </p:nvSpPr>
        <p:spPr>
          <a:xfrm>
            <a:off x="870359" y="406326"/>
            <a:ext cx="8419281" cy="923330"/>
          </a:xfrm>
          <a:prstGeom prst="rect">
            <a:avLst/>
          </a:prstGeom>
          <a:noFill/>
        </p:spPr>
        <p:txBody>
          <a:bodyPr vert="horz" wrap="square" rtlCol="0">
            <a:spAutoFit/>
          </a:bodyPr>
          <a:lstStyle/>
          <a:p>
            <a:pPr algn="ctr"/>
            <a:r>
              <a:rPr lang="en-GB" sz="5400" dirty="0">
                <a:latin typeface="Ruluko" panose="02000000000000000000" pitchFamily="2" charset="0"/>
              </a:rPr>
              <a:t>Additional Home Activities...</a:t>
            </a:r>
          </a:p>
        </p:txBody>
      </p:sp>
      <p:pic>
        <p:nvPicPr>
          <p:cNvPr id="8" name="Picture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647951" y="7319094"/>
            <a:ext cx="1187103" cy="936104"/>
          </a:xfrm>
          <a:prstGeom prst="rect">
            <a:avLst/>
          </a:prstGeom>
        </p:spPr>
      </p:pic>
    </p:spTree>
    <p:extLst>
      <p:ext uri="{BB962C8B-B14F-4D97-AF65-F5344CB8AC3E}">
        <p14:creationId xmlns:p14="http://schemas.microsoft.com/office/powerpoint/2010/main" val="2482699635"/>
      </p:ext>
    </p:extLst>
  </p:cSld>
  <p:clrMapOvr>
    <a:masterClrMapping/>
  </p:clrMapOvr>
  <p:transition spd="slow">
    <p:push dir="u"/>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344059" y="1486446"/>
            <a:ext cx="9471880" cy="3970318"/>
          </a:xfrm>
          <a:prstGeom prst="rect">
            <a:avLst/>
          </a:prstGeom>
          <a:noFill/>
        </p:spPr>
        <p:txBody>
          <a:bodyPr vert="horz" wrap="square" rtlCol="0">
            <a:spAutoFit/>
          </a:bodyPr>
          <a:lstStyle/>
          <a:p>
            <a:r>
              <a:rPr lang="en-GB" b="1" dirty="0">
                <a:solidFill>
                  <a:srgbClr val="000000"/>
                </a:solidFill>
                <a:latin typeface="Ruluko" panose="02000000000000000000" pitchFamily="2" charset="0"/>
              </a:rPr>
              <a:t>House Points </a:t>
            </a:r>
            <a:r>
              <a:rPr lang="en-GB" dirty="0">
                <a:solidFill>
                  <a:srgbClr val="000000"/>
                </a:solidFill>
                <a:latin typeface="Ruluko" panose="02000000000000000000" pitchFamily="2" charset="0"/>
              </a:rPr>
              <a:t>– given by any member of staff for effort or achievement. Codes at the bottom of their work mean house points have been awarded.</a:t>
            </a:r>
          </a:p>
          <a:p>
            <a:endParaRPr lang="en-GB" dirty="0">
              <a:solidFill>
                <a:srgbClr val="000000"/>
              </a:solidFill>
              <a:latin typeface="Ruluko" panose="02000000000000000000" pitchFamily="2" charset="0"/>
            </a:endParaRPr>
          </a:p>
          <a:p>
            <a:r>
              <a:rPr lang="en-GB" b="1" dirty="0">
                <a:solidFill>
                  <a:srgbClr val="000000"/>
                </a:solidFill>
                <a:latin typeface="Ruluko" panose="02000000000000000000" pitchFamily="2" charset="0"/>
              </a:rPr>
              <a:t>Best Learner </a:t>
            </a:r>
            <a:r>
              <a:rPr lang="en-GB" dirty="0">
                <a:solidFill>
                  <a:srgbClr val="000000"/>
                </a:solidFill>
                <a:latin typeface="Ruluko" panose="02000000000000000000" pitchFamily="2" charset="0"/>
              </a:rPr>
              <a:t>– One child who has stood out for excellent learning behaviours throughout the day will be awarded ‘best learner’. A special sticker is awarded and 3 house points..</a:t>
            </a:r>
          </a:p>
          <a:p>
            <a:endParaRPr lang="en-GB" dirty="0">
              <a:solidFill>
                <a:srgbClr val="000000"/>
              </a:solidFill>
              <a:latin typeface="Ruluko" panose="02000000000000000000" pitchFamily="2" charset="0"/>
            </a:endParaRPr>
          </a:p>
          <a:p>
            <a:r>
              <a:rPr lang="en-GB" b="1" dirty="0">
                <a:solidFill>
                  <a:srgbClr val="000000"/>
                </a:solidFill>
                <a:latin typeface="Ruluko" panose="02000000000000000000" pitchFamily="2" charset="0"/>
              </a:rPr>
              <a:t>Celebration Assembly </a:t>
            </a:r>
            <a:r>
              <a:rPr lang="en-GB" dirty="0">
                <a:solidFill>
                  <a:srgbClr val="000000"/>
                </a:solidFill>
                <a:latin typeface="Ruluko" panose="02000000000000000000" pitchFamily="2" charset="0"/>
              </a:rPr>
              <a:t>– showing an outstanding piece of work, kindness or effort that exemplifies Respect, Responsibility and Resilience. This is an in person assembly, by invitation only, on a Friday afternoon.</a:t>
            </a:r>
          </a:p>
          <a:p>
            <a:endParaRPr lang="en-GB" dirty="0">
              <a:solidFill>
                <a:srgbClr val="000000"/>
              </a:solidFill>
              <a:latin typeface="Ruluko" panose="02000000000000000000" pitchFamily="2" charset="0"/>
            </a:endParaRPr>
          </a:p>
          <a:p>
            <a:r>
              <a:rPr lang="en-GB" b="1" dirty="0">
                <a:solidFill>
                  <a:srgbClr val="000000"/>
                </a:solidFill>
                <a:latin typeface="Ruluko" panose="02000000000000000000" pitchFamily="2" charset="0"/>
              </a:rPr>
              <a:t>Outstanding Certificates </a:t>
            </a:r>
            <a:r>
              <a:rPr lang="en-GB" dirty="0">
                <a:solidFill>
                  <a:srgbClr val="000000"/>
                </a:solidFill>
                <a:latin typeface="Ruluko" panose="02000000000000000000" pitchFamily="2" charset="0"/>
              </a:rPr>
              <a:t>– When children have  completed a piece of work that is to an ‘outstanding level’ for them, we will award an outstanding certificate. It will be signposted in their books and Mr Dodson will come into the classroom and present the certificates to the children on a Friday afternoon.</a:t>
            </a:r>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647951" y="7319094"/>
            <a:ext cx="1187103" cy="936104"/>
          </a:xfrm>
          <a:prstGeom prst="rect">
            <a:avLst/>
          </a:prstGeom>
        </p:spPr>
      </p:pic>
      <p:sp>
        <p:nvSpPr>
          <p:cNvPr id="7" name="TextBox 6"/>
          <p:cNvSpPr txBox="1"/>
          <p:nvPr/>
        </p:nvSpPr>
        <p:spPr>
          <a:xfrm>
            <a:off x="870359" y="406326"/>
            <a:ext cx="8419281" cy="923330"/>
          </a:xfrm>
          <a:prstGeom prst="rect">
            <a:avLst/>
          </a:prstGeom>
          <a:noFill/>
        </p:spPr>
        <p:txBody>
          <a:bodyPr vert="horz" wrap="square" rtlCol="0">
            <a:spAutoFit/>
          </a:bodyPr>
          <a:lstStyle/>
          <a:p>
            <a:pPr algn="ctr"/>
            <a:r>
              <a:rPr lang="en-GB" sz="5400" dirty="0">
                <a:latin typeface="Ruluko" panose="02000000000000000000" pitchFamily="2" charset="0"/>
              </a:rPr>
              <a:t>Rewards...</a:t>
            </a:r>
          </a:p>
        </p:txBody>
      </p:sp>
    </p:spTree>
    <p:extLst>
      <p:ext uri="{BB962C8B-B14F-4D97-AF65-F5344CB8AC3E}">
        <p14:creationId xmlns:p14="http://schemas.microsoft.com/office/powerpoint/2010/main" val="1393032847"/>
      </p:ext>
    </p:extLst>
  </p:cSld>
  <p:clrMapOvr>
    <a:masterClrMapping/>
  </p:clrMapOvr>
  <p:transition spd="slow">
    <p:push dir="u"/>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1397</TotalTime>
  <Words>804</Words>
  <Application>Microsoft Office PowerPoint</Application>
  <PresentationFormat>Custom</PresentationFormat>
  <Paragraphs>97</Paragraphs>
  <Slides>12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Courier New</vt:lpstr>
      <vt:lpstr>Ruluko</vt:lpstr>
      <vt:lpstr>Calibri</vt:lpstr>
      <vt:lpstr>Arial</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Lynne</dc:creator>
  <cp:lastModifiedBy>Katelyn Van Tuyl</cp:lastModifiedBy>
  <cp:revision>93</cp:revision>
  <cp:lastPrinted>2023-09-11T16:09:30Z</cp:lastPrinted>
  <dcterms:created xsi:type="dcterms:W3CDTF">2013-09-12T17:51:53Z</dcterms:created>
  <dcterms:modified xsi:type="dcterms:W3CDTF">2024-09-11T14:52:55Z</dcterms:modified>
</cp:coreProperties>
</file>